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League Spartan"/>
      <p:regular r:id="rId21"/>
      <p:bold r:id="rId22"/>
    </p:embeddedFont>
    <p:embeddedFont>
      <p:font typeface="Montserrat SemiBold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jQN7CaJHEid+q2lgPEuSYlyMqd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eagueSpartan-bold.fntdata"/><Relationship Id="rId21" Type="http://schemas.openxmlformats.org/officeDocument/2006/relationships/font" Target="fonts/LeagueSpartan-regular.fntdata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bold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6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9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2" name="Google Shape;8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1fec58b49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g11fec58b4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2" name="Google Shape;7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1fec58b49f_5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g11fec58b49f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+ surtitre + texte">
  <p:cSld name="TITLE_AND_BOD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type="title"/>
          </p:nvPr>
        </p:nvSpPr>
        <p:spPr>
          <a:xfrm>
            <a:off x="213575" y="359175"/>
            <a:ext cx="8582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4" name="Google Shape;44;p28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45" name="Google Shape;45;p28"/>
          <p:cNvSpPr txBox="1"/>
          <p:nvPr>
            <p:ph idx="3" type="title"/>
          </p:nvPr>
        </p:nvSpPr>
        <p:spPr>
          <a:xfrm>
            <a:off x="213575" y="869225"/>
            <a:ext cx="7679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+ surtitre + texte 2 colonnes">
  <p:cSld name="TITLE_AND_BODY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type="title"/>
          </p:nvPr>
        </p:nvSpPr>
        <p:spPr>
          <a:xfrm>
            <a:off x="213575" y="359175"/>
            <a:ext cx="8582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8" name="Google Shape;48;p29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49" name="Google Shape;49;p29"/>
          <p:cNvSpPr txBox="1"/>
          <p:nvPr>
            <p:ph idx="3" type="title"/>
          </p:nvPr>
        </p:nvSpPr>
        <p:spPr>
          <a:xfrm>
            <a:off x="213575" y="869225"/>
            <a:ext cx="41085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0" name="Google Shape;50;p29"/>
          <p:cNvSpPr txBox="1"/>
          <p:nvPr>
            <p:ph idx="4" type="title"/>
          </p:nvPr>
        </p:nvSpPr>
        <p:spPr>
          <a:xfrm>
            <a:off x="4643225" y="869225"/>
            <a:ext cx="41085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+ surtitre + texte 3 colonnes">
  <p:cSld name="TITLE_AND_BODY_1_1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/>
          <p:nvPr>
            <p:ph type="title"/>
          </p:nvPr>
        </p:nvSpPr>
        <p:spPr>
          <a:xfrm>
            <a:off x="213575" y="359175"/>
            <a:ext cx="8582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30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54" name="Google Shape;54;p30"/>
          <p:cNvSpPr txBox="1"/>
          <p:nvPr>
            <p:ph idx="3" type="title"/>
          </p:nvPr>
        </p:nvSpPr>
        <p:spPr>
          <a:xfrm>
            <a:off x="213575" y="869225"/>
            <a:ext cx="27297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30"/>
          <p:cNvSpPr txBox="1"/>
          <p:nvPr>
            <p:ph idx="4" type="title"/>
          </p:nvPr>
        </p:nvSpPr>
        <p:spPr>
          <a:xfrm>
            <a:off x="3139775" y="869225"/>
            <a:ext cx="27297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30"/>
          <p:cNvSpPr txBox="1"/>
          <p:nvPr>
            <p:ph idx="5" type="title"/>
          </p:nvPr>
        </p:nvSpPr>
        <p:spPr>
          <a:xfrm>
            <a:off x="6065975" y="869225"/>
            <a:ext cx="27297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ffres clés - propositio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215376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7133" y="1854700"/>
            <a:ext cx="279774" cy="24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6970" y="1843733"/>
            <a:ext cx="170972" cy="24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7003" y="1854688"/>
            <a:ext cx="355288" cy="24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31"/>
          <p:cNvCxnSpPr/>
          <p:nvPr/>
        </p:nvCxnSpPr>
        <p:spPr>
          <a:xfrm flipH="1" rot="10800000">
            <a:off x="317551" y="3649237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31"/>
          <p:cNvCxnSpPr/>
          <p:nvPr/>
        </p:nvCxnSpPr>
        <p:spPr>
          <a:xfrm flipH="1" rot="10800000">
            <a:off x="3005908" y="3192037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31"/>
          <p:cNvCxnSpPr/>
          <p:nvPr/>
        </p:nvCxnSpPr>
        <p:spPr>
          <a:xfrm flipH="1" rot="10800000">
            <a:off x="5701979" y="3194349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31"/>
          <p:cNvSpPr txBox="1"/>
          <p:nvPr/>
        </p:nvSpPr>
        <p:spPr>
          <a:xfrm>
            <a:off x="220126" y="2904425"/>
            <a:ext cx="1977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partenaires (associations, médias, startups, institutions…)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31"/>
          <p:cNvSpPr txBox="1"/>
          <p:nvPr/>
        </p:nvSpPr>
        <p:spPr>
          <a:xfrm>
            <a:off x="5629041" y="2712823"/>
            <a:ext cx="285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propositions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31"/>
          <p:cNvSpPr txBox="1"/>
          <p:nvPr/>
        </p:nvSpPr>
        <p:spPr>
          <a:xfrm>
            <a:off x="2923089" y="2710499"/>
            <a:ext cx="204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participants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31"/>
          <p:cNvSpPr txBox="1"/>
          <p:nvPr>
            <p:ph idx="2" type="title"/>
          </p:nvPr>
        </p:nvSpPr>
        <p:spPr>
          <a:xfrm>
            <a:off x="2920583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31"/>
          <p:cNvSpPr txBox="1"/>
          <p:nvPr>
            <p:ph idx="3" type="title"/>
          </p:nvPr>
        </p:nvSpPr>
        <p:spPr>
          <a:xfrm>
            <a:off x="5625791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31"/>
          <p:cNvSpPr txBox="1"/>
          <p:nvPr>
            <p:ph idx="4" type="title"/>
          </p:nvPr>
        </p:nvSpPr>
        <p:spPr>
          <a:xfrm>
            <a:off x="213575" y="359175"/>
            <a:ext cx="8581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1" name="Google Shape;71;p31"/>
          <p:cNvSpPr txBox="1"/>
          <p:nvPr>
            <p:ph idx="5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72" name="Google Shape;72;p31"/>
          <p:cNvSpPr txBox="1"/>
          <p:nvPr>
            <p:ph idx="6" type="title"/>
          </p:nvPr>
        </p:nvSpPr>
        <p:spPr>
          <a:xfrm>
            <a:off x="213575" y="869225"/>
            <a:ext cx="76794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ffres clés - votes">
  <p:cSld name="TITLE_AND_TWO_COLUMNS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/>
          <p:nvPr>
            <p:ph type="title"/>
          </p:nvPr>
        </p:nvSpPr>
        <p:spPr>
          <a:xfrm>
            <a:off x="213575" y="359175"/>
            <a:ext cx="8581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5" name="Google Shape;7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6757" y="1825989"/>
            <a:ext cx="234075" cy="24641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2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77" name="Google Shape;77;p32"/>
          <p:cNvSpPr txBox="1"/>
          <p:nvPr>
            <p:ph idx="3" type="title"/>
          </p:nvPr>
        </p:nvSpPr>
        <p:spPr>
          <a:xfrm>
            <a:off x="215376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8" name="Google Shape;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33" y="1854700"/>
            <a:ext cx="279774" cy="24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7003" y="1854688"/>
            <a:ext cx="355288" cy="24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32"/>
          <p:cNvCxnSpPr/>
          <p:nvPr/>
        </p:nvCxnSpPr>
        <p:spPr>
          <a:xfrm flipH="1" rot="10800000">
            <a:off x="317551" y="3649237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32"/>
          <p:cNvCxnSpPr/>
          <p:nvPr/>
        </p:nvCxnSpPr>
        <p:spPr>
          <a:xfrm flipH="1" rot="10800000">
            <a:off x="3005908" y="3192037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32"/>
          <p:cNvCxnSpPr/>
          <p:nvPr/>
        </p:nvCxnSpPr>
        <p:spPr>
          <a:xfrm flipH="1" rot="10800000">
            <a:off x="5701979" y="3194349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32"/>
          <p:cNvSpPr txBox="1"/>
          <p:nvPr/>
        </p:nvSpPr>
        <p:spPr>
          <a:xfrm>
            <a:off x="220126" y="2904425"/>
            <a:ext cx="1977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partenaires (associations, médias, startups, institutions…)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32"/>
          <p:cNvSpPr txBox="1"/>
          <p:nvPr/>
        </p:nvSpPr>
        <p:spPr>
          <a:xfrm>
            <a:off x="5629041" y="2712823"/>
            <a:ext cx="285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votes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32"/>
          <p:cNvSpPr txBox="1"/>
          <p:nvPr/>
        </p:nvSpPr>
        <p:spPr>
          <a:xfrm>
            <a:off x="2923089" y="2710499"/>
            <a:ext cx="204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participants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32"/>
          <p:cNvSpPr txBox="1"/>
          <p:nvPr>
            <p:ph idx="4" type="title"/>
          </p:nvPr>
        </p:nvSpPr>
        <p:spPr>
          <a:xfrm>
            <a:off x="2920583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7" name="Google Shape;87;p32"/>
          <p:cNvSpPr txBox="1"/>
          <p:nvPr>
            <p:ph idx="5" type="title"/>
          </p:nvPr>
        </p:nvSpPr>
        <p:spPr>
          <a:xfrm>
            <a:off x="5625791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8" name="Google Shape;88;p32"/>
          <p:cNvSpPr txBox="1"/>
          <p:nvPr>
            <p:ph idx="6" type="title"/>
          </p:nvPr>
        </p:nvSpPr>
        <p:spPr>
          <a:xfrm>
            <a:off x="213575" y="869225"/>
            <a:ext cx="7679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ffres clés - Custom">
  <p:cSld name="TITLE_AND_TWO_COLUMNS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/>
          <p:nvPr>
            <p:ph type="title"/>
          </p:nvPr>
        </p:nvSpPr>
        <p:spPr>
          <a:xfrm>
            <a:off x="213575" y="359175"/>
            <a:ext cx="8581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1" name="Google Shape;91;p33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92" name="Google Shape;92;p33"/>
          <p:cNvSpPr txBox="1"/>
          <p:nvPr>
            <p:ph idx="3" type="title"/>
          </p:nvPr>
        </p:nvSpPr>
        <p:spPr>
          <a:xfrm>
            <a:off x="215376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33"/>
          <p:cNvSpPr txBox="1"/>
          <p:nvPr>
            <p:ph idx="4" type="title"/>
          </p:nvPr>
        </p:nvSpPr>
        <p:spPr>
          <a:xfrm>
            <a:off x="2920583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33"/>
          <p:cNvSpPr txBox="1"/>
          <p:nvPr>
            <p:ph idx="5" type="title"/>
          </p:nvPr>
        </p:nvSpPr>
        <p:spPr>
          <a:xfrm>
            <a:off x="5625791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5" name="Google Shape;95;p33"/>
          <p:cNvSpPr txBox="1"/>
          <p:nvPr>
            <p:ph idx="6" type="title"/>
          </p:nvPr>
        </p:nvSpPr>
        <p:spPr>
          <a:xfrm>
            <a:off x="213575" y="869225"/>
            <a:ext cx="7679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33"/>
          <p:cNvSpPr txBox="1"/>
          <p:nvPr>
            <p:ph idx="7" type="title"/>
          </p:nvPr>
        </p:nvSpPr>
        <p:spPr>
          <a:xfrm>
            <a:off x="5625787" y="2702050"/>
            <a:ext cx="22329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97" name="Google Shape;97;p33"/>
          <p:cNvSpPr txBox="1"/>
          <p:nvPr>
            <p:ph idx="8" type="title"/>
          </p:nvPr>
        </p:nvSpPr>
        <p:spPr>
          <a:xfrm>
            <a:off x="2920581" y="2702050"/>
            <a:ext cx="22329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98" name="Google Shape;98;p33"/>
          <p:cNvSpPr txBox="1"/>
          <p:nvPr>
            <p:ph idx="9" type="title"/>
          </p:nvPr>
        </p:nvSpPr>
        <p:spPr>
          <a:xfrm>
            <a:off x="215375" y="2702050"/>
            <a:ext cx="22329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onnes">
  <p:cSld name="ONE_COLUM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/>
          <p:nvPr/>
        </p:nvSpPr>
        <p:spPr>
          <a:xfrm>
            <a:off x="315775" y="1633000"/>
            <a:ext cx="4070100" cy="272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34"/>
          <p:cNvSpPr/>
          <p:nvPr/>
        </p:nvSpPr>
        <p:spPr>
          <a:xfrm>
            <a:off x="4729951" y="1633000"/>
            <a:ext cx="4070100" cy="272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4"/>
          <p:cNvSpPr txBox="1"/>
          <p:nvPr>
            <p:ph type="title"/>
          </p:nvPr>
        </p:nvSpPr>
        <p:spPr>
          <a:xfrm>
            <a:off x="454025" y="1857171"/>
            <a:ext cx="38367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3" name="Google Shape;103;p34"/>
          <p:cNvSpPr txBox="1"/>
          <p:nvPr>
            <p:ph idx="2" type="title"/>
          </p:nvPr>
        </p:nvSpPr>
        <p:spPr>
          <a:xfrm>
            <a:off x="4846650" y="1857171"/>
            <a:ext cx="38367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34"/>
          <p:cNvSpPr txBox="1"/>
          <p:nvPr>
            <p:ph idx="3" type="title"/>
          </p:nvPr>
        </p:nvSpPr>
        <p:spPr>
          <a:xfrm>
            <a:off x="454033" y="2298106"/>
            <a:ext cx="3836700" cy="1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5" name="Google Shape;105;p34"/>
          <p:cNvSpPr txBox="1"/>
          <p:nvPr>
            <p:ph idx="4" type="title"/>
          </p:nvPr>
        </p:nvSpPr>
        <p:spPr>
          <a:xfrm>
            <a:off x="4846654" y="2298106"/>
            <a:ext cx="3836700" cy="1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6" name="Google Shape;106;p34"/>
          <p:cNvSpPr txBox="1"/>
          <p:nvPr>
            <p:ph idx="5" type="title"/>
          </p:nvPr>
        </p:nvSpPr>
        <p:spPr>
          <a:xfrm>
            <a:off x="213575" y="359175"/>
            <a:ext cx="85851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7" name="Google Shape;107;p34"/>
          <p:cNvSpPr txBox="1"/>
          <p:nvPr>
            <p:ph idx="6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108" name="Google Shape;108;p34"/>
          <p:cNvSpPr txBox="1"/>
          <p:nvPr>
            <p:ph idx="7" type="title"/>
          </p:nvPr>
        </p:nvSpPr>
        <p:spPr>
          <a:xfrm>
            <a:off x="213575" y="793025"/>
            <a:ext cx="7679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s">
  <p:cSld name="MAIN_POI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5"/>
          <p:cNvSpPr/>
          <p:nvPr/>
        </p:nvSpPr>
        <p:spPr>
          <a:xfrm>
            <a:off x="309525" y="1613450"/>
            <a:ext cx="2651100" cy="273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35"/>
          <p:cNvSpPr/>
          <p:nvPr/>
        </p:nvSpPr>
        <p:spPr>
          <a:xfrm>
            <a:off x="3199129" y="1613450"/>
            <a:ext cx="2651100" cy="273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35"/>
          <p:cNvSpPr txBox="1"/>
          <p:nvPr>
            <p:ph type="title"/>
          </p:nvPr>
        </p:nvSpPr>
        <p:spPr>
          <a:xfrm>
            <a:off x="399583" y="1745881"/>
            <a:ext cx="24993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35"/>
          <p:cNvSpPr txBox="1"/>
          <p:nvPr>
            <p:ph idx="2" type="title"/>
          </p:nvPr>
        </p:nvSpPr>
        <p:spPr>
          <a:xfrm>
            <a:off x="3275146" y="1745881"/>
            <a:ext cx="24993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4" name="Google Shape;114;p35"/>
          <p:cNvSpPr txBox="1"/>
          <p:nvPr>
            <p:ph idx="3" type="title"/>
          </p:nvPr>
        </p:nvSpPr>
        <p:spPr>
          <a:xfrm>
            <a:off x="399576" y="2118633"/>
            <a:ext cx="2499300" cy="19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5" name="Google Shape;115;p35"/>
          <p:cNvSpPr txBox="1"/>
          <p:nvPr>
            <p:ph idx="4" type="title"/>
          </p:nvPr>
        </p:nvSpPr>
        <p:spPr>
          <a:xfrm>
            <a:off x="3275145" y="2118633"/>
            <a:ext cx="2499300" cy="19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6" name="Google Shape;116;p35"/>
          <p:cNvSpPr/>
          <p:nvPr/>
        </p:nvSpPr>
        <p:spPr>
          <a:xfrm>
            <a:off x="6150475" y="1627246"/>
            <a:ext cx="2651100" cy="273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35"/>
          <p:cNvSpPr txBox="1"/>
          <p:nvPr>
            <p:ph idx="5" type="title"/>
          </p:nvPr>
        </p:nvSpPr>
        <p:spPr>
          <a:xfrm>
            <a:off x="6226490" y="1754434"/>
            <a:ext cx="24993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8" name="Google Shape;118;p35"/>
          <p:cNvSpPr txBox="1"/>
          <p:nvPr>
            <p:ph idx="6" type="title"/>
          </p:nvPr>
        </p:nvSpPr>
        <p:spPr>
          <a:xfrm>
            <a:off x="6226495" y="2138295"/>
            <a:ext cx="2499300" cy="19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9" name="Google Shape;119;p35"/>
          <p:cNvSpPr txBox="1"/>
          <p:nvPr>
            <p:ph idx="7" type="title"/>
          </p:nvPr>
        </p:nvSpPr>
        <p:spPr>
          <a:xfrm>
            <a:off x="213575" y="359175"/>
            <a:ext cx="8581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0" name="Google Shape;120;p35"/>
          <p:cNvSpPr txBox="1"/>
          <p:nvPr>
            <p:ph idx="8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121" name="Google Shape;121;p35"/>
          <p:cNvSpPr txBox="1"/>
          <p:nvPr>
            <p:ph idx="9" type="title"/>
          </p:nvPr>
        </p:nvSpPr>
        <p:spPr>
          <a:xfrm>
            <a:off x="213575" y="793025"/>
            <a:ext cx="7679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onnes">
  <p:cSld name="BIG_NUMBER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6"/>
          <p:cNvSpPr/>
          <p:nvPr/>
        </p:nvSpPr>
        <p:spPr>
          <a:xfrm>
            <a:off x="309525" y="1623225"/>
            <a:ext cx="1973700" cy="272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36"/>
          <p:cNvSpPr/>
          <p:nvPr/>
        </p:nvSpPr>
        <p:spPr>
          <a:xfrm>
            <a:off x="2479505" y="1636960"/>
            <a:ext cx="1973700" cy="272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36"/>
          <p:cNvSpPr txBox="1"/>
          <p:nvPr>
            <p:ph type="title"/>
          </p:nvPr>
        </p:nvSpPr>
        <p:spPr>
          <a:xfrm>
            <a:off x="376579" y="1720400"/>
            <a:ext cx="1860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6" name="Google Shape;126;p36"/>
          <p:cNvSpPr txBox="1"/>
          <p:nvPr>
            <p:ph idx="2" type="title"/>
          </p:nvPr>
        </p:nvSpPr>
        <p:spPr>
          <a:xfrm>
            <a:off x="2536103" y="1734843"/>
            <a:ext cx="1860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7" name="Google Shape;127;p36"/>
          <p:cNvSpPr txBox="1"/>
          <p:nvPr>
            <p:ph idx="3" type="title"/>
          </p:nvPr>
        </p:nvSpPr>
        <p:spPr>
          <a:xfrm>
            <a:off x="376575" y="2127493"/>
            <a:ext cx="1860900" cy="19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36"/>
          <p:cNvSpPr txBox="1"/>
          <p:nvPr>
            <p:ph idx="4" type="title"/>
          </p:nvPr>
        </p:nvSpPr>
        <p:spPr>
          <a:xfrm>
            <a:off x="2536102" y="2141936"/>
            <a:ext cx="1860900" cy="19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36"/>
          <p:cNvSpPr/>
          <p:nvPr/>
        </p:nvSpPr>
        <p:spPr>
          <a:xfrm>
            <a:off x="4654341" y="1636971"/>
            <a:ext cx="1973700" cy="272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36"/>
          <p:cNvSpPr txBox="1"/>
          <p:nvPr>
            <p:ph idx="5" type="title"/>
          </p:nvPr>
        </p:nvSpPr>
        <p:spPr>
          <a:xfrm>
            <a:off x="4710936" y="1726676"/>
            <a:ext cx="1860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1" name="Google Shape;131;p36"/>
          <p:cNvSpPr txBox="1"/>
          <p:nvPr>
            <p:ph idx="6" type="title"/>
          </p:nvPr>
        </p:nvSpPr>
        <p:spPr>
          <a:xfrm>
            <a:off x="4710938" y="2147414"/>
            <a:ext cx="1860900" cy="19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" name="Google Shape;132;p36"/>
          <p:cNvSpPr/>
          <p:nvPr/>
        </p:nvSpPr>
        <p:spPr>
          <a:xfrm>
            <a:off x="6829200" y="1636971"/>
            <a:ext cx="1973700" cy="272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36"/>
          <p:cNvSpPr txBox="1"/>
          <p:nvPr>
            <p:ph idx="7" type="title"/>
          </p:nvPr>
        </p:nvSpPr>
        <p:spPr>
          <a:xfrm>
            <a:off x="6885793" y="1726676"/>
            <a:ext cx="1860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4" name="Google Shape;134;p36"/>
          <p:cNvSpPr txBox="1"/>
          <p:nvPr>
            <p:ph idx="8" type="title"/>
          </p:nvPr>
        </p:nvSpPr>
        <p:spPr>
          <a:xfrm>
            <a:off x="6885799" y="2147414"/>
            <a:ext cx="1860900" cy="19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5" name="Google Shape;135;p36"/>
          <p:cNvSpPr txBox="1"/>
          <p:nvPr>
            <p:ph idx="9" type="title"/>
          </p:nvPr>
        </p:nvSpPr>
        <p:spPr>
          <a:xfrm>
            <a:off x="213575" y="359175"/>
            <a:ext cx="8581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6" name="Google Shape;136;p36"/>
          <p:cNvSpPr txBox="1"/>
          <p:nvPr>
            <p:ph idx="13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137" name="Google Shape;137;p36"/>
          <p:cNvSpPr txBox="1"/>
          <p:nvPr>
            <p:ph idx="14" type="title"/>
          </p:nvPr>
        </p:nvSpPr>
        <p:spPr>
          <a:xfrm>
            <a:off x="213575" y="793025"/>
            <a:ext cx="7679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onnes ">
  <p:cSld name="BIG_NUMBER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/>
          <p:nvPr/>
        </p:nvSpPr>
        <p:spPr>
          <a:xfrm>
            <a:off x="299225" y="1613450"/>
            <a:ext cx="1578900" cy="271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37"/>
          <p:cNvSpPr/>
          <p:nvPr/>
        </p:nvSpPr>
        <p:spPr>
          <a:xfrm>
            <a:off x="2028798" y="1613450"/>
            <a:ext cx="1578900" cy="271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37"/>
          <p:cNvSpPr txBox="1"/>
          <p:nvPr>
            <p:ph type="title"/>
          </p:nvPr>
        </p:nvSpPr>
        <p:spPr>
          <a:xfrm>
            <a:off x="352861" y="1711272"/>
            <a:ext cx="1488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2" name="Google Shape;142;p37"/>
          <p:cNvSpPr txBox="1"/>
          <p:nvPr>
            <p:ph idx="2" type="title"/>
          </p:nvPr>
        </p:nvSpPr>
        <p:spPr>
          <a:xfrm>
            <a:off x="2074070" y="1711272"/>
            <a:ext cx="1488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3" name="Google Shape;143;p37"/>
          <p:cNvSpPr txBox="1"/>
          <p:nvPr>
            <p:ph idx="3" type="title"/>
          </p:nvPr>
        </p:nvSpPr>
        <p:spPr>
          <a:xfrm>
            <a:off x="352870" y="2185261"/>
            <a:ext cx="1488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4" name="Google Shape;144;p37"/>
          <p:cNvSpPr txBox="1"/>
          <p:nvPr>
            <p:ph idx="4" type="title"/>
          </p:nvPr>
        </p:nvSpPr>
        <p:spPr>
          <a:xfrm>
            <a:off x="2074077" y="2185261"/>
            <a:ext cx="1488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5" name="Google Shape;145;p37"/>
          <p:cNvSpPr/>
          <p:nvPr/>
        </p:nvSpPr>
        <p:spPr>
          <a:xfrm>
            <a:off x="3758366" y="1627144"/>
            <a:ext cx="1578900" cy="271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37"/>
          <p:cNvSpPr txBox="1"/>
          <p:nvPr>
            <p:ph idx="5" type="title"/>
          </p:nvPr>
        </p:nvSpPr>
        <p:spPr>
          <a:xfrm>
            <a:off x="3803636" y="1717589"/>
            <a:ext cx="1488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7" name="Google Shape;147;p37"/>
          <p:cNvSpPr txBox="1"/>
          <p:nvPr>
            <p:ph idx="6" type="title"/>
          </p:nvPr>
        </p:nvSpPr>
        <p:spPr>
          <a:xfrm>
            <a:off x="3803641" y="2207802"/>
            <a:ext cx="1488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8" name="Google Shape;148;p37"/>
          <p:cNvSpPr/>
          <p:nvPr/>
        </p:nvSpPr>
        <p:spPr>
          <a:xfrm>
            <a:off x="5487953" y="1627144"/>
            <a:ext cx="1578900" cy="271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37"/>
          <p:cNvSpPr txBox="1"/>
          <p:nvPr>
            <p:ph idx="7" type="title"/>
          </p:nvPr>
        </p:nvSpPr>
        <p:spPr>
          <a:xfrm>
            <a:off x="5533221" y="1717589"/>
            <a:ext cx="1488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0" name="Google Shape;150;p37"/>
          <p:cNvSpPr txBox="1"/>
          <p:nvPr>
            <p:ph idx="8" type="title"/>
          </p:nvPr>
        </p:nvSpPr>
        <p:spPr>
          <a:xfrm>
            <a:off x="5533224" y="2207802"/>
            <a:ext cx="1488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1" name="Google Shape;151;p37"/>
          <p:cNvSpPr/>
          <p:nvPr/>
        </p:nvSpPr>
        <p:spPr>
          <a:xfrm>
            <a:off x="7217525" y="1627144"/>
            <a:ext cx="1578900" cy="271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37"/>
          <p:cNvSpPr txBox="1"/>
          <p:nvPr>
            <p:ph idx="9" type="title"/>
          </p:nvPr>
        </p:nvSpPr>
        <p:spPr>
          <a:xfrm>
            <a:off x="7262794" y="1717589"/>
            <a:ext cx="1488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3" name="Google Shape;153;p37"/>
          <p:cNvSpPr txBox="1"/>
          <p:nvPr>
            <p:ph idx="13" type="title"/>
          </p:nvPr>
        </p:nvSpPr>
        <p:spPr>
          <a:xfrm>
            <a:off x="7262792" y="2207802"/>
            <a:ext cx="1488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4" name="Google Shape;154;p37"/>
          <p:cNvSpPr txBox="1"/>
          <p:nvPr>
            <p:ph idx="14" type="title"/>
          </p:nvPr>
        </p:nvSpPr>
        <p:spPr>
          <a:xfrm>
            <a:off x="213575" y="793025"/>
            <a:ext cx="76794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5" name="Google Shape;155;p37"/>
          <p:cNvSpPr txBox="1"/>
          <p:nvPr>
            <p:ph idx="15" type="title"/>
          </p:nvPr>
        </p:nvSpPr>
        <p:spPr>
          <a:xfrm>
            <a:off x="213575" y="359175"/>
            <a:ext cx="8581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6" name="Google Shape;156;p37"/>
          <p:cNvSpPr txBox="1"/>
          <p:nvPr>
            <p:ph idx="16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">
  <p:cSld name="SECTION_HEADER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encadrés">
  <p:cSld name="BIG_NUMBER_2_1_4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/>
          <p:nvPr/>
        </p:nvSpPr>
        <p:spPr>
          <a:xfrm>
            <a:off x="311700" y="909400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8"/>
          <p:cNvSpPr txBox="1"/>
          <p:nvPr>
            <p:ph type="title"/>
          </p:nvPr>
        </p:nvSpPr>
        <p:spPr>
          <a:xfrm>
            <a:off x="383851" y="957400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2" type="title"/>
          </p:nvPr>
        </p:nvSpPr>
        <p:spPr>
          <a:xfrm>
            <a:off x="383850" y="1333786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1" name="Google Shape;161;p38"/>
          <p:cNvSpPr/>
          <p:nvPr/>
        </p:nvSpPr>
        <p:spPr>
          <a:xfrm>
            <a:off x="3165962" y="909400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8"/>
          <p:cNvSpPr txBox="1"/>
          <p:nvPr>
            <p:ph idx="3" type="title"/>
          </p:nvPr>
        </p:nvSpPr>
        <p:spPr>
          <a:xfrm>
            <a:off x="3238100" y="957400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3" name="Google Shape;163;p38"/>
          <p:cNvSpPr txBox="1"/>
          <p:nvPr>
            <p:ph idx="4" type="title"/>
          </p:nvPr>
        </p:nvSpPr>
        <p:spPr>
          <a:xfrm>
            <a:off x="3238100" y="1333786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8"/>
          <p:cNvSpPr/>
          <p:nvPr/>
        </p:nvSpPr>
        <p:spPr>
          <a:xfrm>
            <a:off x="6020225" y="909400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38"/>
          <p:cNvSpPr txBox="1"/>
          <p:nvPr>
            <p:ph idx="5" type="title"/>
          </p:nvPr>
        </p:nvSpPr>
        <p:spPr>
          <a:xfrm>
            <a:off x="6092349" y="957400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6" name="Google Shape;166;p38"/>
          <p:cNvSpPr txBox="1"/>
          <p:nvPr>
            <p:ph idx="6" type="title"/>
          </p:nvPr>
        </p:nvSpPr>
        <p:spPr>
          <a:xfrm>
            <a:off x="6092351" y="1333786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7" name="Google Shape;167;p38"/>
          <p:cNvSpPr/>
          <p:nvPr/>
        </p:nvSpPr>
        <p:spPr>
          <a:xfrm>
            <a:off x="311700" y="2666425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8"/>
          <p:cNvSpPr txBox="1"/>
          <p:nvPr>
            <p:ph idx="7" type="title"/>
          </p:nvPr>
        </p:nvSpPr>
        <p:spPr>
          <a:xfrm>
            <a:off x="383851" y="2714475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8"/>
          <p:cNvSpPr txBox="1"/>
          <p:nvPr>
            <p:ph idx="8" type="title"/>
          </p:nvPr>
        </p:nvSpPr>
        <p:spPr>
          <a:xfrm>
            <a:off x="383850" y="3090849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0" name="Google Shape;170;p38"/>
          <p:cNvSpPr/>
          <p:nvPr/>
        </p:nvSpPr>
        <p:spPr>
          <a:xfrm>
            <a:off x="3165962" y="2666425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8"/>
          <p:cNvSpPr txBox="1"/>
          <p:nvPr>
            <p:ph idx="9" type="title"/>
          </p:nvPr>
        </p:nvSpPr>
        <p:spPr>
          <a:xfrm>
            <a:off x="3238100" y="2714475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2" name="Google Shape;172;p38"/>
          <p:cNvSpPr txBox="1"/>
          <p:nvPr>
            <p:ph idx="13" type="title"/>
          </p:nvPr>
        </p:nvSpPr>
        <p:spPr>
          <a:xfrm>
            <a:off x="3238100" y="3090849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/>
          <p:nvPr/>
        </p:nvSpPr>
        <p:spPr>
          <a:xfrm>
            <a:off x="6020225" y="2666425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8"/>
          <p:cNvSpPr txBox="1"/>
          <p:nvPr>
            <p:ph idx="14" type="title"/>
          </p:nvPr>
        </p:nvSpPr>
        <p:spPr>
          <a:xfrm>
            <a:off x="6092349" y="2714475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5" name="Google Shape;175;p38"/>
          <p:cNvSpPr txBox="1"/>
          <p:nvPr>
            <p:ph idx="15" type="title"/>
          </p:nvPr>
        </p:nvSpPr>
        <p:spPr>
          <a:xfrm>
            <a:off x="6092351" y="3090849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6" name="Google Shape;176;p38"/>
          <p:cNvSpPr txBox="1"/>
          <p:nvPr>
            <p:ph idx="16" type="title"/>
          </p:nvPr>
        </p:nvSpPr>
        <p:spPr>
          <a:xfrm>
            <a:off x="214825" y="359175"/>
            <a:ext cx="85815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7" name="Google Shape;177;p38"/>
          <p:cNvSpPr txBox="1"/>
          <p:nvPr>
            <p:ph idx="17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encadrés ">
  <p:cSld name="BIG_NUMBER_2_1_4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9"/>
          <p:cNvSpPr txBox="1"/>
          <p:nvPr>
            <p:ph type="title"/>
          </p:nvPr>
        </p:nvSpPr>
        <p:spPr>
          <a:xfrm>
            <a:off x="214825" y="359175"/>
            <a:ext cx="85815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0" name="Google Shape;180;p39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181" name="Google Shape;181;p39"/>
          <p:cNvSpPr/>
          <p:nvPr/>
        </p:nvSpPr>
        <p:spPr>
          <a:xfrm>
            <a:off x="311700" y="90940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9"/>
          <p:cNvSpPr txBox="1"/>
          <p:nvPr>
            <p:ph idx="3" type="title"/>
          </p:nvPr>
        </p:nvSpPr>
        <p:spPr>
          <a:xfrm>
            <a:off x="365675" y="957400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3" name="Google Shape;183;p39"/>
          <p:cNvSpPr txBox="1"/>
          <p:nvPr>
            <p:ph idx="4" type="title"/>
          </p:nvPr>
        </p:nvSpPr>
        <p:spPr>
          <a:xfrm>
            <a:off x="365700" y="1333786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4" name="Google Shape;184;p39"/>
          <p:cNvSpPr/>
          <p:nvPr/>
        </p:nvSpPr>
        <p:spPr>
          <a:xfrm>
            <a:off x="2447444" y="90940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9"/>
          <p:cNvSpPr txBox="1"/>
          <p:nvPr>
            <p:ph idx="5" type="title"/>
          </p:nvPr>
        </p:nvSpPr>
        <p:spPr>
          <a:xfrm>
            <a:off x="2501425" y="957400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6" name="Google Shape;186;p39"/>
          <p:cNvSpPr txBox="1"/>
          <p:nvPr>
            <p:ph idx="6" type="title"/>
          </p:nvPr>
        </p:nvSpPr>
        <p:spPr>
          <a:xfrm>
            <a:off x="2501434" y="1333786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7" name="Google Shape;187;p39"/>
          <p:cNvSpPr/>
          <p:nvPr/>
        </p:nvSpPr>
        <p:spPr>
          <a:xfrm>
            <a:off x="4583187" y="90940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9"/>
          <p:cNvSpPr txBox="1"/>
          <p:nvPr>
            <p:ph idx="7" type="title"/>
          </p:nvPr>
        </p:nvSpPr>
        <p:spPr>
          <a:xfrm>
            <a:off x="4637175" y="957400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9" name="Google Shape;189;p39"/>
          <p:cNvSpPr txBox="1"/>
          <p:nvPr>
            <p:ph idx="8" type="title"/>
          </p:nvPr>
        </p:nvSpPr>
        <p:spPr>
          <a:xfrm>
            <a:off x="4637168" y="1333786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0" name="Google Shape;190;p39"/>
          <p:cNvSpPr/>
          <p:nvPr/>
        </p:nvSpPr>
        <p:spPr>
          <a:xfrm>
            <a:off x="6718950" y="90940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9"/>
          <p:cNvSpPr txBox="1"/>
          <p:nvPr>
            <p:ph idx="9" type="title"/>
          </p:nvPr>
        </p:nvSpPr>
        <p:spPr>
          <a:xfrm>
            <a:off x="6772925" y="957400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2" name="Google Shape;192;p39"/>
          <p:cNvSpPr txBox="1"/>
          <p:nvPr>
            <p:ph idx="13" type="title"/>
          </p:nvPr>
        </p:nvSpPr>
        <p:spPr>
          <a:xfrm>
            <a:off x="6772926" y="1333786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3" name="Google Shape;193;p39"/>
          <p:cNvSpPr/>
          <p:nvPr/>
        </p:nvSpPr>
        <p:spPr>
          <a:xfrm>
            <a:off x="311700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9"/>
          <p:cNvSpPr txBox="1"/>
          <p:nvPr>
            <p:ph idx="14" type="title"/>
          </p:nvPr>
        </p:nvSpPr>
        <p:spPr>
          <a:xfrm>
            <a:off x="365673" y="2714475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5" name="Google Shape;195;p39"/>
          <p:cNvSpPr txBox="1"/>
          <p:nvPr>
            <p:ph idx="15" type="title"/>
          </p:nvPr>
        </p:nvSpPr>
        <p:spPr>
          <a:xfrm>
            <a:off x="365700" y="3090849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6" name="Google Shape;196;p39"/>
          <p:cNvSpPr/>
          <p:nvPr/>
        </p:nvSpPr>
        <p:spPr>
          <a:xfrm>
            <a:off x="2447440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9"/>
          <p:cNvSpPr txBox="1"/>
          <p:nvPr>
            <p:ph idx="16" type="title"/>
          </p:nvPr>
        </p:nvSpPr>
        <p:spPr>
          <a:xfrm>
            <a:off x="2501425" y="2714475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8" name="Google Shape;198;p39"/>
          <p:cNvSpPr txBox="1"/>
          <p:nvPr>
            <p:ph idx="17" type="title"/>
          </p:nvPr>
        </p:nvSpPr>
        <p:spPr>
          <a:xfrm>
            <a:off x="2501428" y="3090849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9" name="Google Shape;199;p39"/>
          <p:cNvSpPr/>
          <p:nvPr/>
        </p:nvSpPr>
        <p:spPr>
          <a:xfrm>
            <a:off x="4583179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9"/>
          <p:cNvSpPr txBox="1"/>
          <p:nvPr>
            <p:ph idx="18" type="title"/>
          </p:nvPr>
        </p:nvSpPr>
        <p:spPr>
          <a:xfrm>
            <a:off x="4637177" y="2714475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1" name="Google Shape;201;p39"/>
          <p:cNvSpPr txBox="1"/>
          <p:nvPr>
            <p:ph idx="19" type="title"/>
          </p:nvPr>
        </p:nvSpPr>
        <p:spPr>
          <a:xfrm>
            <a:off x="4637156" y="3090849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+ colonne partenaires">
  <p:cSld name="CAPTION_ONL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/>
          <p:nvPr/>
        </p:nvSpPr>
        <p:spPr>
          <a:xfrm>
            <a:off x="4721775" y="1115175"/>
            <a:ext cx="4070100" cy="322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40"/>
          <p:cNvSpPr txBox="1"/>
          <p:nvPr/>
        </p:nvSpPr>
        <p:spPr>
          <a:xfrm>
            <a:off x="4563789" y="815148"/>
            <a:ext cx="156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05A78F"/>
                </a:solidFill>
                <a:latin typeface="Montserrat"/>
                <a:ea typeface="Montserrat"/>
                <a:cs typeface="Montserrat"/>
                <a:sym typeface="Montserrat"/>
              </a:rPr>
              <a:t>ACTEURS ET RÔLES</a:t>
            </a:r>
            <a:endParaRPr b="1" i="0" sz="1000" u="none" cap="none" strike="noStrike">
              <a:solidFill>
                <a:srgbClr val="05A7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0"/>
          <p:cNvSpPr txBox="1"/>
          <p:nvPr>
            <p:ph type="title"/>
          </p:nvPr>
        </p:nvSpPr>
        <p:spPr>
          <a:xfrm>
            <a:off x="213575" y="359175"/>
            <a:ext cx="85815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6" name="Google Shape;206;p40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207" name="Google Shape;207;p40"/>
          <p:cNvSpPr txBox="1"/>
          <p:nvPr>
            <p:ph idx="3" type="title"/>
          </p:nvPr>
        </p:nvSpPr>
        <p:spPr>
          <a:xfrm>
            <a:off x="213575" y="869225"/>
            <a:ext cx="40701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36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encadrés">
  <p:cSld name="BIG_NUMBER_2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"/>
          <p:cNvSpPr/>
          <p:nvPr/>
        </p:nvSpPr>
        <p:spPr>
          <a:xfrm>
            <a:off x="311700" y="903975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41"/>
          <p:cNvSpPr txBox="1"/>
          <p:nvPr>
            <p:ph type="title"/>
          </p:nvPr>
        </p:nvSpPr>
        <p:spPr>
          <a:xfrm>
            <a:off x="365674" y="957400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1" name="Google Shape;211;p41"/>
          <p:cNvSpPr txBox="1"/>
          <p:nvPr>
            <p:ph idx="2" type="title"/>
          </p:nvPr>
        </p:nvSpPr>
        <p:spPr>
          <a:xfrm>
            <a:off x="365674" y="1333786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2" name="Google Shape;212;p41"/>
          <p:cNvSpPr/>
          <p:nvPr/>
        </p:nvSpPr>
        <p:spPr>
          <a:xfrm>
            <a:off x="2447444" y="903975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41"/>
          <p:cNvSpPr txBox="1"/>
          <p:nvPr>
            <p:ph idx="3" type="title"/>
          </p:nvPr>
        </p:nvSpPr>
        <p:spPr>
          <a:xfrm>
            <a:off x="2501425" y="957400"/>
            <a:ext cx="17250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4" name="Google Shape;214;p41"/>
          <p:cNvSpPr txBox="1"/>
          <p:nvPr>
            <p:ph idx="4" type="title"/>
          </p:nvPr>
        </p:nvSpPr>
        <p:spPr>
          <a:xfrm>
            <a:off x="2501434" y="1333786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5" name="Google Shape;215;p41"/>
          <p:cNvSpPr/>
          <p:nvPr/>
        </p:nvSpPr>
        <p:spPr>
          <a:xfrm>
            <a:off x="4583187" y="903975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41"/>
          <p:cNvSpPr txBox="1"/>
          <p:nvPr>
            <p:ph idx="5" type="title"/>
          </p:nvPr>
        </p:nvSpPr>
        <p:spPr>
          <a:xfrm>
            <a:off x="4637176" y="957400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7" name="Google Shape;217;p41"/>
          <p:cNvSpPr txBox="1"/>
          <p:nvPr>
            <p:ph idx="6" type="title"/>
          </p:nvPr>
        </p:nvSpPr>
        <p:spPr>
          <a:xfrm>
            <a:off x="4637168" y="1333786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8" name="Google Shape;218;p41"/>
          <p:cNvSpPr/>
          <p:nvPr/>
        </p:nvSpPr>
        <p:spPr>
          <a:xfrm>
            <a:off x="6718950" y="903975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41"/>
          <p:cNvSpPr txBox="1"/>
          <p:nvPr>
            <p:ph idx="7" type="title"/>
          </p:nvPr>
        </p:nvSpPr>
        <p:spPr>
          <a:xfrm>
            <a:off x="6772925" y="957400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0" name="Google Shape;220;p41"/>
          <p:cNvSpPr txBox="1"/>
          <p:nvPr>
            <p:ph idx="8" type="title"/>
          </p:nvPr>
        </p:nvSpPr>
        <p:spPr>
          <a:xfrm>
            <a:off x="6772926" y="1333786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1" name="Google Shape;221;p41"/>
          <p:cNvSpPr/>
          <p:nvPr/>
        </p:nvSpPr>
        <p:spPr>
          <a:xfrm>
            <a:off x="311700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41"/>
          <p:cNvSpPr txBox="1"/>
          <p:nvPr>
            <p:ph idx="9" type="title"/>
          </p:nvPr>
        </p:nvSpPr>
        <p:spPr>
          <a:xfrm>
            <a:off x="365674" y="2714475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3" name="Google Shape;223;p41"/>
          <p:cNvSpPr txBox="1"/>
          <p:nvPr>
            <p:ph idx="13" type="title"/>
          </p:nvPr>
        </p:nvSpPr>
        <p:spPr>
          <a:xfrm>
            <a:off x="365674" y="3090849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4" name="Google Shape;224;p41"/>
          <p:cNvSpPr/>
          <p:nvPr/>
        </p:nvSpPr>
        <p:spPr>
          <a:xfrm>
            <a:off x="2447444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41"/>
          <p:cNvSpPr txBox="1"/>
          <p:nvPr>
            <p:ph idx="14" type="title"/>
          </p:nvPr>
        </p:nvSpPr>
        <p:spPr>
          <a:xfrm>
            <a:off x="2501425" y="2714475"/>
            <a:ext cx="17250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6" name="Google Shape;226;p41"/>
          <p:cNvSpPr txBox="1"/>
          <p:nvPr>
            <p:ph idx="15" type="title"/>
          </p:nvPr>
        </p:nvSpPr>
        <p:spPr>
          <a:xfrm>
            <a:off x="2501434" y="3090849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7" name="Google Shape;227;p41"/>
          <p:cNvSpPr/>
          <p:nvPr/>
        </p:nvSpPr>
        <p:spPr>
          <a:xfrm>
            <a:off x="4583187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41"/>
          <p:cNvSpPr txBox="1"/>
          <p:nvPr>
            <p:ph idx="16" type="title"/>
          </p:nvPr>
        </p:nvSpPr>
        <p:spPr>
          <a:xfrm>
            <a:off x="4637177" y="2714475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9" name="Google Shape;229;p41"/>
          <p:cNvSpPr txBox="1"/>
          <p:nvPr>
            <p:ph idx="17" type="title"/>
          </p:nvPr>
        </p:nvSpPr>
        <p:spPr>
          <a:xfrm>
            <a:off x="4637168" y="3090849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0" name="Google Shape;230;p41"/>
          <p:cNvSpPr/>
          <p:nvPr/>
        </p:nvSpPr>
        <p:spPr>
          <a:xfrm>
            <a:off x="6718950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41"/>
          <p:cNvSpPr txBox="1"/>
          <p:nvPr>
            <p:ph idx="18" type="title"/>
          </p:nvPr>
        </p:nvSpPr>
        <p:spPr>
          <a:xfrm>
            <a:off x="6772925" y="2714475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2" name="Google Shape;232;p41"/>
          <p:cNvSpPr txBox="1"/>
          <p:nvPr>
            <p:ph idx="19" type="title"/>
          </p:nvPr>
        </p:nvSpPr>
        <p:spPr>
          <a:xfrm>
            <a:off x="6772926" y="3090849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3" name="Google Shape;233;p41"/>
          <p:cNvSpPr txBox="1"/>
          <p:nvPr>
            <p:ph idx="20" type="title"/>
          </p:nvPr>
        </p:nvSpPr>
        <p:spPr>
          <a:xfrm>
            <a:off x="214825" y="359175"/>
            <a:ext cx="85815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4" name="Google Shape;234;p41"/>
          <p:cNvSpPr txBox="1"/>
          <p:nvPr>
            <p:ph idx="21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seule - Résumé">
  <p:cSld name="BIG_NUMBER_2_1_3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/>
          <p:nvPr/>
        </p:nvSpPr>
        <p:spPr>
          <a:xfrm>
            <a:off x="1170650" y="1187250"/>
            <a:ext cx="9156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AJOUTER LE LOGO</a:t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ACTION</a:t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42"/>
          <p:cNvSpPr txBox="1"/>
          <p:nvPr>
            <p:ph type="title"/>
          </p:nvPr>
        </p:nvSpPr>
        <p:spPr>
          <a:xfrm>
            <a:off x="2526850" y="1557450"/>
            <a:ext cx="54621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8" name="Google Shape;238;p42"/>
          <p:cNvSpPr txBox="1"/>
          <p:nvPr>
            <p:ph idx="2" type="title"/>
          </p:nvPr>
        </p:nvSpPr>
        <p:spPr>
          <a:xfrm>
            <a:off x="2526825" y="1187250"/>
            <a:ext cx="53784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239" name="Google Shape;239;p42"/>
          <p:cNvSpPr txBox="1"/>
          <p:nvPr>
            <p:ph idx="3" type="title"/>
          </p:nvPr>
        </p:nvSpPr>
        <p:spPr>
          <a:xfrm>
            <a:off x="2538780" y="3124250"/>
            <a:ext cx="20157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240" name="Google Shape;240;p42"/>
          <p:cNvSpPr txBox="1"/>
          <p:nvPr>
            <p:ph idx="4" type="title"/>
          </p:nvPr>
        </p:nvSpPr>
        <p:spPr>
          <a:xfrm>
            <a:off x="5438105" y="3124250"/>
            <a:ext cx="20157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241" name="Google Shape;241;p42"/>
          <p:cNvSpPr/>
          <p:nvPr/>
        </p:nvSpPr>
        <p:spPr>
          <a:xfrm>
            <a:off x="2649862" y="3487900"/>
            <a:ext cx="5505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fr" sz="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AJOUTER LE LOGO</a:t>
            </a:r>
            <a:endParaRPr b="1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fr" sz="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ICI</a:t>
            </a:r>
            <a:endParaRPr b="1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42"/>
          <p:cNvSpPr/>
          <p:nvPr/>
        </p:nvSpPr>
        <p:spPr>
          <a:xfrm>
            <a:off x="5537437" y="3487900"/>
            <a:ext cx="5505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fr" sz="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AJOUTER LE LOGO</a:t>
            </a:r>
            <a:endParaRPr b="1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fr" sz="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ICI</a:t>
            </a:r>
            <a:endParaRPr b="1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42"/>
          <p:cNvSpPr txBox="1"/>
          <p:nvPr>
            <p:ph idx="5" type="title"/>
          </p:nvPr>
        </p:nvSpPr>
        <p:spPr>
          <a:xfrm>
            <a:off x="214825" y="359175"/>
            <a:ext cx="85815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4" name="Google Shape;244;p42"/>
          <p:cNvSpPr txBox="1"/>
          <p:nvPr>
            <p:ph idx="6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dget">
  <p:cSld name="BIG_NUMBER_2_1_1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/>
          <p:nvPr/>
        </p:nvSpPr>
        <p:spPr>
          <a:xfrm>
            <a:off x="312925" y="1049550"/>
            <a:ext cx="7147200" cy="314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43"/>
          <p:cNvSpPr txBox="1"/>
          <p:nvPr>
            <p:ph type="title"/>
          </p:nvPr>
        </p:nvSpPr>
        <p:spPr>
          <a:xfrm>
            <a:off x="500700" y="1270775"/>
            <a:ext cx="5078400" cy="27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8" name="Google Shape;248;p43"/>
          <p:cNvSpPr txBox="1"/>
          <p:nvPr>
            <p:ph idx="2" type="title"/>
          </p:nvPr>
        </p:nvSpPr>
        <p:spPr>
          <a:xfrm>
            <a:off x="5731588" y="1270766"/>
            <a:ext cx="15822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1pPr>
            <a:lvl2pPr lv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2pPr>
            <a:lvl3pPr lvl="2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3pPr>
            <a:lvl4pPr lvl="3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4pPr>
            <a:lvl5pPr lvl="4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5pPr>
            <a:lvl6pPr lvl="5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6pPr>
            <a:lvl7pPr lvl="6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7pPr>
            <a:lvl8pPr lvl="7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8pPr>
            <a:lvl9pPr lvl="8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9" name="Google Shape;249;p43"/>
          <p:cNvSpPr txBox="1"/>
          <p:nvPr>
            <p:ph idx="3" type="title"/>
          </p:nvPr>
        </p:nvSpPr>
        <p:spPr>
          <a:xfrm>
            <a:off x="7460175" y="1257475"/>
            <a:ext cx="13362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0" name="Google Shape;250;p43"/>
          <p:cNvSpPr/>
          <p:nvPr/>
        </p:nvSpPr>
        <p:spPr>
          <a:xfrm>
            <a:off x="5270625" y="4005125"/>
            <a:ext cx="2189700" cy="363300"/>
          </a:xfrm>
          <a:prstGeom prst="rect">
            <a:avLst/>
          </a:prstGeom>
          <a:solidFill>
            <a:srgbClr val="05A7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3"/>
          <p:cNvSpPr txBox="1"/>
          <p:nvPr/>
        </p:nvSpPr>
        <p:spPr>
          <a:xfrm>
            <a:off x="5328525" y="3996926"/>
            <a:ext cx="810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TOTAL</a:t>
            </a:r>
            <a:endParaRPr b="1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43"/>
          <p:cNvSpPr txBox="1"/>
          <p:nvPr>
            <p:ph idx="4" type="title"/>
          </p:nvPr>
        </p:nvSpPr>
        <p:spPr>
          <a:xfrm>
            <a:off x="312975" y="768025"/>
            <a:ext cx="7147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3" name="Google Shape;253;p43"/>
          <p:cNvSpPr txBox="1"/>
          <p:nvPr>
            <p:ph idx="5" type="title"/>
          </p:nvPr>
        </p:nvSpPr>
        <p:spPr>
          <a:xfrm>
            <a:off x="6072450" y="4005125"/>
            <a:ext cx="1387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lv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2pPr>
            <a:lvl3pPr lvl="2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3pPr>
            <a:lvl4pPr lvl="3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4pPr>
            <a:lvl5pPr lvl="4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5pPr>
            <a:lvl6pPr lvl="5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6pPr>
            <a:lvl7pPr lvl="6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7pPr>
            <a:lvl8pPr lvl="7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8pPr>
            <a:lvl9pPr lvl="8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4" name="Google Shape;254;p43"/>
          <p:cNvSpPr txBox="1"/>
          <p:nvPr>
            <p:ph idx="6" type="title"/>
          </p:nvPr>
        </p:nvSpPr>
        <p:spPr>
          <a:xfrm>
            <a:off x="214825" y="359175"/>
            <a:ext cx="8581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5" name="Google Shape;255;p43"/>
          <p:cNvSpPr txBox="1"/>
          <p:nvPr>
            <p:ph idx="7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">
  <p:cSld name="BIG_NUMBER_2_1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/>
          <p:nvPr/>
        </p:nvSpPr>
        <p:spPr>
          <a:xfrm>
            <a:off x="0" y="0"/>
            <a:ext cx="9144000" cy="4343100"/>
          </a:xfrm>
          <a:prstGeom prst="rect">
            <a:avLst/>
          </a:prstGeom>
          <a:solidFill>
            <a:srgbClr val="05A7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4"/>
          <p:cNvSpPr txBox="1"/>
          <p:nvPr>
            <p:ph type="title"/>
          </p:nvPr>
        </p:nvSpPr>
        <p:spPr>
          <a:xfrm>
            <a:off x="1025975" y="2181350"/>
            <a:ext cx="38124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9" name="Google Shape;259;p44"/>
          <p:cNvSpPr txBox="1"/>
          <p:nvPr>
            <p:ph idx="2" type="title"/>
          </p:nvPr>
        </p:nvSpPr>
        <p:spPr>
          <a:xfrm>
            <a:off x="1025975" y="2532293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0" name="Google Shape;260;p44"/>
          <p:cNvSpPr txBox="1"/>
          <p:nvPr>
            <p:ph idx="3" type="title"/>
          </p:nvPr>
        </p:nvSpPr>
        <p:spPr>
          <a:xfrm>
            <a:off x="1887750" y="528750"/>
            <a:ext cx="53685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5pPr>
            <a:lvl6pPr lvl="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6pPr>
            <a:lvl7pPr lvl="6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7pPr>
            <a:lvl8pPr lvl="7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8pPr>
            <a:lvl9pPr lvl="8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1" name="Google Shape;261;p44"/>
          <p:cNvSpPr txBox="1"/>
          <p:nvPr>
            <p:ph idx="4" type="title"/>
          </p:nvPr>
        </p:nvSpPr>
        <p:spPr>
          <a:xfrm>
            <a:off x="1025975" y="2729150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2" name="Google Shape;262;p44"/>
          <p:cNvSpPr txBox="1"/>
          <p:nvPr>
            <p:ph idx="5" type="title"/>
          </p:nvPr>
        </p:nvSpPr>
        <p:spPr>
          <a:xfrm>
            <a:off x="1025975" y="2926007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3" name="Google Shape;263;p44"/>
          <p:cNvSpPr txBox="1"/>
          <p:nvPr>
            <p:ph idx="6" type="title"/>
          </p:nvPr>
        </p:nvSpPr>
        <p:spPr>
          <a:xfrm>
            <a:off x="5149250" y="2170525"/>
            <a:ext cx="38124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4" name="Google Shape;264;p44"/>
          <p:cNvSpPr txBox="1"/>
          <p:nvPr>
            <p:ph idx="7" type="title"/>
          </p:nvPr>
        </p:nvSpPr>
        <p:spPr>
          <a:xfrm>
            <a:off x="5149250" y="2521468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5" name="Google Shape;265;p44"/>
          <p:cNvSpPr txBox="1"/>
          <p:nvPr>
            <p:ph idx="8" type="title"/>
          </p:nvPr>
        </p:nvSpPr>
        <p:spPr>
          <a:xfrm>
            <a:off x="5149250" y="2718325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6" name="Google Shape;266;p44"/>
          <p:cNvSpPr txBox="1"/>
          <p:nvPr>
            <p:ph idx="9" type="title"/>
          </p:nvPr>
        </p:nvSpPr>
        <p:spPr>
          <a:xfrm>
            <a:off x="5149250" y="2915182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9" name="Google Shape;269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0" name="Google Shape;27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 1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_1">
  <p:cSld name="ONE_COLUMN_TEXT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" name="Google Shape;275;p47"/>
          <p:cNvSpPr txBox="1"/>
          <p:nvPr>
            <p:ph idx="1" type="body"/>
          </p:nvPr>
        </p:nvSpPr>
        <p:spPr>
          <a:xfrm>
            <a:off x="311700" y="1152475"/>
            <a:ext cx="3360900" cy="31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>
            <p:ph type="title"/>
          </p:nvPr>
        </p:nvSpPr>
        <p:spPr>
          <a:xfrm>
            <a:off x="628653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48"/>
          <p:cNvSpPr txBox="1"/>
          <p:nvPr>
            <p:ph idx="1" type="body"/>
          </p:nvPr>
        </p:nvSpPr>
        <p:spPr>
          <a:xfrm>
            <a:off x="628653" y="1369221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79" name="Google Shape;279;p48"/>
          <p:cNvSpPr txBox="1"/>
          <p:nvPr>
            <p:ph idx="10" type="dt"/>
          </p:nvPr>
        </p:nvSpPr>
        <p:spPr>
          <a:xfrm>
            <a:off x="628652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48"/>
          <p:cNvSpPr txBox="1"/>
          <p:nvPr>
            <p:ph idx="11" type="ftr"/>
          </p:nvPr>
        </p:nvSpPr>
        <p:spPr>
          <a:xfrm>
            <a:off x="3028952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48"/>
          <p:cNvSpPr txBox="1"/>
          <p:nvPr>
            <p:ph idx="12" type="sldNum"/>
          </p:nvPr>
        </p:nvSpPr>
        <p:spPr>
          <a:xfrm>
            <a:off x="6457954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2">
  <p:cSld name="TITLE_AND_BODY_4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"/>
          <p:cNvSpPr txBox="1"/>
          <p:nvPr>
            <p:ph type="title"/>
          </p:nvPr>
        </p:nvSpPr>
        <p:spPr>
          <a:xfrm>
            <a:off x="213575" y="359175"/>
            <a:ext cx="85830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4" name="Google Shape;284;p49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285" name="Google Shape;285;p49"/>
          <p:cNvSpPr txBox="1"/>
          <p:nvPr>
            <p:ph idx="3" type="title"/>
          </p:nvPr>
        </p:nvSpPr>
        <p:spPr>
          <a:xfrm>
            <a:off x="213575" y="869225"/>
            <a:ext cx="76794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2" name="Google Shape;29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3" name="Google Shape;2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6" name="Google Shape;296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7" name="Google Shape;29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 type="tx">
  <p:cSld name="TITLE_AND_BODY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/>
          <p:nvPr>
            <p:ph type="title"/>
          </p:nvPr>
        </p:nvSpPr>
        <p:spPr>
          <a:xfrm>
            <a:off x="213575" y="359175"/>
            <a:ext cx="85830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0" name="Google Shape;300;p50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301" name="Google Shape;301;p50"/>
          <p:cNvSpPr txBox="1"/>
          <p:nvPr>
            <p:ph idx="3" type="title"/>
          </p:nvPr>
        </p:nvSpPr>
        <p:spPr>
          <a:xfrm>
            <a:off x="213575" y="869225"/>
            <a:ext cx="76794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" type="secHead">
  <p:cSld name="SECTION_HEADER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>
            <p:ph type="title"/>
          </p:nvPr>
        </p:nvSpPr>
        <p:spPr>
          <a:xfrm>
            <a:off x="886300" y="2415450"/>
            <a:ext cx="79104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4" name="Google Shape;304;p51"/>
          <p:cNvSpPr txBox="1"/>
          <p:nvPr>
            <p:ph idx="2" type="title"/>
          </p:nvPr>
        </p:nvSpPr>
        <p:spPr>
          <a:xfrm>
            <a:off x="886300" y="2129550"/>
            <a:ext cx="78861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5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8" name="Google Shape;308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de garde" type="title">
  <p:cSld name="TITLE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11" name="Google Shape;311;p5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5A7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3"/>
          <p:cNvSpPr txBox="1"/>
          <p:nvPr>
            <p:ph type="title"/>
          </p:nvPr>
        </p:nvSpPr>
        <p:spPr>
          <a:xfrm>
            <a:off x="4939650" y="524250"/>
            <a:ext cx="3836700" cy="40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13" name="Google Shape;313;p53"/>
          <p:cNvSpPr txBox="1"/>
          <p:nvPr>
            <p:ph idx="2" type="title"/>
          </p:nvPr>
        </p:nvSpPr>
        <p:spPr>
          <a:xfrm>
            <a:off x="4950048" y="4497807"/>
            <a:ext cx="3836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4" name="Google Shape;314;p53"/>
          <p:cNvSpPr/>
          <p:nvPr/>
        </p:nvSpPr>
        <p:spPr>
          <a:xfrm>
            <a:off x="217900" y="4277425"/>
            <a:ext cx="4354200" cy="7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4500" y="2306613"/>
            <a:ext cx="1314325" cy="5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+ surtitre">
  <p:cSld name="TITLE_AND_BODY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/>
          <p:nvPr>
            <p:ph type="title"/>
          </p:nvPr>
        </p:nvSpPr>
        <p:spPr>
          <a:xfrm>
            <a:off x="213575" y="359175"/>
            <a:ext cx="8582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8" name="Google Shape;318;p54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+ surtitre + texte">
  <p:cSld name="TITLE_AND_BODY_1_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"/>
          <p:cNvSpPr txBox="1"/>
          <p:nvPr>
            <p:ph type="title"/>
          </p:nvPr>
        </p:nvSpPr>
        <p:spPr>
          <a:xfrm>
            <a:off x="213575" y="359175"/>
            <a:ext cx="8582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1" name="Google Shape;321;p55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322" name="Google Shape;322;p55"/>
          <p:cNvSpPr txBox="1"/>
          <p:nvPr>
            <p:ph idx="3" type="title"/>
          </p:nvPr>
        </p:nvSpPr>
        <p:spPr>
          <a:xfrm>
            <a:off x="213575" y="869225"/>
            <a:ext cx="7679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1">
  <p:cSld name="TITLE_AND_BODY_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213575" y="359175"/>
            <a:ext cx="85830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22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3" type="title"/>
          </p:nvPr>
        </p:nvSpPr>
        <p:spPr>
          <a:xfrm>
            <a:off x="213575" y="869225"/>
            <a:ext cx="76794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ffres clés - propositions" type="twoColTx">
  <p:cSld name="TITLE_AND_TWO_COLUMNS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 txBox="1"/>
          <p:nvPr>
            <p:ph type="title"/>
          </p:nvPr>
        </p:nvSpPr>
        <p:spPr>
          <a:xfrm>
            <a:off x="215376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325" name="Google Shape;325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7133" y="1854700"/>
            <a:ext cx="279774" cy="24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6970" y="1843733"/>
            <a:ext cx="170972" cy="24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7003" y="1854688"/>
            <a:ext cx="355288" cy="24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56"/>
          <p:cNvCxnSpPr/>
          <p:nvPr/>
        </p:nvCxnSpPr>
        <p:spPr>
          <a:xfrm flipH="1" rot="10800000">
            <a:off x="317551" y="3649237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9" name="Google Shape;329;p56"/>
          <p:cNvCxnSpPr/>
          <p:nvPr/>
        </p:nvCxnSpPr>
        <p:spPr>
          <a:xfrm flipH="1" rot="10800000">
            <a:off x="3005908" y="3192037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p56"/>
          <p:cNvCxnSpPr/>
          <p:nvPr/>
        </p:nvCxnSpPr>
        <p:spPr>
          <a:xfrm flipH="1" rot="10800000">
            <a:off x="5701979" y="3194349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p56"/>
          <p:cNvSpPr txBox="1"/>
          <p:nvPr/>
        </p:nvSpPr>
        <p:spPr>
          <a:xfrm>
            <a:off x="220126" y="2904425"/>
            <a:ext cx="1977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partenaires (associations, médias, startups, institutions…)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56"/>
          <p:cNvSpPr txBox="1"/>
          <p:nvPr/>
        </p:nvSpPr>
        <p:spPr>
          <a:xfrm>
            <a:off x="5629041" y="2712823"/>
            <a:ext cx="285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propositions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56"/>
          <p:cNvSpPr txBox="1"/>
          <p:nvPr/>
        </p:nvSpPr>
        <p:spPr>
          <a:xfrm>
            <a:off x="2923089" y="2710499"/>
            <a:ext cx="204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participants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56"/>
          <p:cNvSpPr txBox="1"/>
          <p:nvPr>
            <p:ph idx="2" type="title"/>
          </p:nvPr>
        </p:nvSpPr>
        <p:spPr>
          <a:xfrm>
            <a:off x="2920583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5" name="Google Shape;335;p56"/>
          <p:cNvSpPr txBox="1"/>
          <p:nvPr>
            <p:ph idx="3" type="title"/>
          </p:nvPr>
        </p:nvSpPr>
        <p:spPr>
          <a:xfrm>
            <a:off x="5625791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6" name="Google Shape;336;p56"/>
          <p:cNvSpPr txBox="1"/>
          <p:nvPr>
            <p:ph idx="4" type="title"/>
          </p:nvPr>
        </p:nvSpPr>
        <p:spPr>
          <a:xfrm>
            <a:off x="213575" y="359175"/>
            <a:ext cx="8581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7" name="Google Shape;337;p56"/>
          <p:cNvSpPr txBox="1"/>
          <p:nvPr>
            <p:ph idx="5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338" name="Google Shape;338;p56"/>
          <p:cNvSpPr txBox="1"/>
          <p:nvPr>
            <p:ph idx="6" type="title"/>
          </p:nvPr>
        </p:nvSpPr>
        <p:spPr>
          <a:xfrm>
            <a:off x="213575" y="869225"/>
            <a:ext cx="76794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ffres clés - votes">
  <p:cSld name="TITLE_AND_TWO_COLUMNS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 txBox="1"/>
          <p:nvPr>
            <p:ph type="title"/>
          </p:nvPr>
        </p:nvSpPr>
        <p:spPr>
          <a:xfrm>
            <a:off x="213575" y="359175"/>
            <a:ext cx="8581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341" name="Google Shape;34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6757" y="1825989"/>
            <a:ext cx="234075" cy="24641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7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343" name="Google Shape;343;p57"/>
          <p:cNvSpPr txBox="1"/>
          <p:nvPr>
            <p:ph idx="3" type="title"/>
          </p:nvPr>
        </p:nvSpPr>
        <p:spPr>
          <a:xfrm>
            <a:off x="215376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344" name="Google Shape;34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33" y="1854700"/>
            <a:ext cx="279774" cy="24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7003" y="1854688"/>
            <a:ext cx="355288" cy="24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57"/>
          <p:cNvCxnSpPr/>
          <p:nvPr/>
        </p:nvCxnSpPr>
        <p:spPr>
          <a:xfrm flipH="1" rot="10800000">
            <a:off x="317551" y="3649237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57"/>
          <p:cNvCxnSpPr/>
          <p:nvPr/>
        </p:nvCxnSpPr>
        <p:spPr>
          <a:xfrm flipH="1" rot="10800000">
            <a:off x="3005908" y="3192037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57"/>
          <p:cNvCxnSpPr/>
          <p:nvPr/>
        </p:nvCxnSpPr>
        <p:spPr>
          <a:xfrm flipH="1" rot="10800000">
            <a:off x="5701979" y="3194349"/>
            <a:ext cx="448500" cy="8700"/>
          </a:xfrm>
          <a:prstGeom prst="straightConnector1">
            <a:avLst/>
          </a:prstGeom>
          <a:noFill/>
          <a:ln cap="flat" cmpd="sng" w="19050">
            <a:solidFill>
              <a:srgbClr val="4C4C4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9" name="Google Shape;349;p57"/>
          <p:cNvSpPr txBox="1"/>
          <p:nvPr/>
        </p:nvSpPr>
        <p:spPr>
          <a:xfrm>
            <a:off x="220126" y="2904425"/>
            <a:ext cx="1977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partenaires (associations, médias, startups, institutions…)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5629041" y="2712823"/>
            <a:ext cx="285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votes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2923089" y="2710499"/>
            <a:ext cx="204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participants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57"/>
          <p:cNvSpPr txBox="1"/>
          <p:nvPr>
            <p:ph idx="4" type="title"/>
          </p:nvPr>
        </p:nvSpPr>
        <p:spPr>
          <a:xfrm>
            <a:off x="2920583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3" name="Google Shape;353;p57"/>
          <p:cNvSpPr txBox="1"/>
          <p:nvPr>
            <p:ph idx="5" type="title"/>
          </p:nvPr>
        </p:nvSpPr>
        <p:spPr>
          <a:xfrm>
            <a:off x="5625791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4" name="Google Shape;354;p57"/>
          <p:cNvSpPr txBox="1"/>
          <p:nvPr>
            <p:ph idx="6" type="title"/>
          </p:nvPr>
        </p:nvSpPr>
        <p:spPr>
          <a:xfrm>
            <a:off x="213575" y="869225"/>
            <a:ext cx="7679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ffres clés - Custom">
  <p:cSld name="TITLE_AND_TWO_COLUMNS_1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8"/>
          <p:cNvSpPr txBox="1"/>
          <p:nvPr>
            <p:ph type="title"/>
          </p:nvPr>
        </p:nvSpPr>
        <p:spPr>
          <a:xfrm>
            <a:off x="213575" y="359175"/>
            <a:ext cx="8581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7" name="Google Shape;357;p58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358" name="Google Shape;358;p58"/>
          <p:cNvSpPr txBox="1"/>
          <p:nvPr>
            <p:ph idx="3" type="title"/>
          </p:nvPr>
        </p:nvSpPr>
        <p:spPr>
          <a:xfrm>
            <a:off x="215376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9" name="Google Shape;359;p58"/>
          <p:cNvSpPr txBox="1"/>
          <p:nvPr>
            <p:ph idx="4" type="title"/>
          </p:nvPr>
        </p:nvSpPr>
        <p:spPr>
          <a:xfrm>
            <a:off x="2920583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0" name="Google Shape;360;p58"/>
          <p:cNvSpPr txBox="1"/>
          <p:nvPr>
            <p:ph idx="5" type="title"/>
          </p:nvPr>
        </p:nvSpPr>
        <p:spPr>
          <a:xfrm>
            <a:off x="5625791" y="2339950"/>
            <a:ext cx="22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1" name="Google Shape;361;p58"/>
          <p:cNvSpPr txBox="1"/>
          <p:nvPr>
            <p:ph idx="6" type="title"/>
          </p:nvPr>
        </p:nvSpPr>
        <p:spPr>
          <a:xfrm>
            <a:off x="213575" y="869225"/>
            <a:ext cx="7679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2" name="Google Shape;362;p58"/>
          <p:cNvSpPr txBox="1"/>
          <p:nvPr>
            <p:ph idx="7" type="title"/>
          </p:nvPr>
        </p:nvSpPr>
        <p:spPr>
          <a:xfrm>
            <a:off x="5625787" y="2702050"/>
            <a:ext cx="22329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363" name="Google Shape;363;p58"/>
          <p:cNvSpPr txBox="1"/>
          <p:nvPr>
            <p:ph idx="8" type="title"/>
          </p:nvPr>
        </p:nvSpPr>
        <p:spPr>
          <a:xfrm>
            <a:off x="2920581" y="2702050"/>
            <a:ext cx="22329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364" name="Google Shape;364;p58"/>
          <p:cNvSpPr txBox="1"/>
          <p:nvPr>
            <p:ph idx="9" type="title"/>
          </p:nvPr>
        </p:nvSpPr>
        <p:spPr>
          <a:xfrm>
            <a:off x="215375" y="2702050"/>
            <a:ext cx="22329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onnes">
  <p:cSld name="ONE_COLUMN_TEXT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"/>
          <p:cNvSpPr/>
          <p:nvPr/>
        </p:nvSpPr>
        <p:spPr>
          <a:xfrm>
            <a:off x="315775" y="1633000"/>
            <a:ext cx="4070100" cy="272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59"/>
          <p:cNvSpPr/>
          <p:nvPr/>
        </p:nvSpPr>
        <p:spPr>
          <a:xfrm>
            <a:off x="4729951" y="1633000"/>
            <a:ext cx="4070100" cy="272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59"/>
          <p:cNvSpPr txBox="1"/>
          <p:nvPr>
            <p:ph type="title"/>
          </p:nvPr>
        </p:nvSpPr>
        <p:spPr>
          <a:xfrm>
            <a:off x="454025" y="1857171"/>
            <a:ext cx="38367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9" name="Google Shape;369;p59"/>
          <p:cNvSpPr txBox="1"/>
          <p:nvPr>
            <p:ph idx="2" type="title"/>
          </p:nvPr>
        </p:nvSpPr>
        <p:spPr>
          <a:xfrm>
            <a:off x="4846650" y="1857171"/>
            <a:ext cx="38367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70" name="Google Shape;370;p59"/>
          <p:cNvSpPr txBox="1"/>
          <p:nvPr>
            <p:ph idx="3" type="title"/>
          </p:nvPr>
        </p:nvSpPr>
        <p:spPr>
          <a:xfrm>
            <a:off x="454033" y="2298106"/>
            <a:ext cx="3836700" cy="1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71" name="Google Shape;371;p59"/>
          <p:cNvSpPr txBox="1"/>
          <p:nvPr>
            <p:ph idx="4" type="title"/>
          </p:nvPr>
        </p:nvSpPr>
        <p:spPr>
          <a:xfrm>
            <a:off x="4846654" y="2298106"/>
            <a:ext cx="3836700" cy="1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72" name="Google Shape;372;p59"/>
          <p:cNvSpPr txBox="1"/>
          <p:nvPr>
            <p:ph idx="5" type="title"/>
          </p:nvPr>
        </p:nvSpPr>
        <p:spPr>
          <a:xfrm>
            <a:off x="213575" y="359175"/>
            <a:ext cx="85851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73" name="Google Shape;373;p59"/>
          <p:cNvSpPr txBox="1"/>
          <p:nvPr>
            <p:ph idx="6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374" name="Google Shape;374;p59"/>
          <p:cNvSpPr txBox="1"/>
          <p:nvPr>
            <p:ph idx="7" type="title"/>
          </p:nvPr>
        </p:nvSpPr>
        <p:spPr>
          <a:xfrm>
            <a:off x="213575" y="793025"/>
            <a:ext cx="7679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s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0"/>
          <p:cNvSpPr/>
          <p:nvPr/>
        </p:nvSpPr>
        <p:spPr>
          <a:xfrm>
            <a:off x="309525" y="1613450"/>
            <a:ext cx="2651100" cy="274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60"/>
          <p:cNvSpPr/>
          <p:nvPr/>
        </p:nvSpPr>
        <p:spPr>
          <a:xfrm>
            <a:off x="3199125" y="1613450"/>
            <a:ext cx="2651100" cy="274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60"/>
          <p:cNvSpPr txBox="1"/>
          <p:nvPr>
            <p:ph type="title"/>
          </p:nvPr>
        </p:nvSpPr>
        <p:spPr>
          <a:xfrm>
            <a:off x="399583" y="1745881"/>
            <a:ext cx="24993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79" name="Google Shape;379;p60"/>
          <p:cNvSpPr txBox="1"/>
          <p:nvPr>
            <p:ph idx="2" type="title"/>
          </p:nvPr>
        </p:nvSpPr>
        <p:spPr>
          <a:xfrm>
            <a:off x="3275146" y="1745881"/>
            <a:ext cx="24993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0" name="Google Shape;380;p60"/>
          <p:cNvSpPr txBox="1"/>
          <p:nvPr>
            <p:ph idx="3" type="title"/>
          </p:nvPr>
        </p:nvSpPr>
        <p:spPr>
          <a:xfrm>
            <a:off x="399576" y="2118633"/>
            <a:ext cx="2499300" cy="19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1" name="Google Shape;381;p60"/>
          <p:cNvSpPr txBox="1"/>
          <p:nvPr>
            <p:ph idx="4" type="title"/>
          </p:nvPr>
        </p:nvSpPr>
        <p:spPr>
          <a:xfrm>
            <a:off x="3275145" y="2118633"/>
            <a:ext cx="2499300" cy="19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2" name="Google Shape;382;p60"/>
          <p:cNvSpPr/>
          <p:nvPr/>
        </p:nvSpPr>
        <p:spPr>
          <a:xfrm>
            <a:off x="6150475" y="1627246"/>
            <a:ext cx="2651100" cy="273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60"/>
          <p:cNvSpPr txBox="1"/>
          <p:nvPr>
            <p:ph idx="5" type="title"/>
          </p:nvPr>
        </p:nvSpPr>
        <p:spPr>
          <a:xfrm>
            <a:off x="6226490" y="1754434"/>
            <a:ext cx="24993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4" name="Google Shape;384;p60"/>
          <p:cNvSpPr txBox="1"/>
          <p:nvPr>
            <p:ph idx="6" type="title"/>
          </p:nvPr>
        </p:nvSpPr>
        <p:spPr>
          <a:xfrm>
            <a:off x="6226495" y="2138295"/>
            <a:ext cx="2499300" cy="19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5" name="Google Shape;385;p60"/>
          <p:cNvSpPr txBox="1"/>
          <p:nvPr>
            <p:ph idx="7" type="title"/>
          </p:nvPr>
        </p:nvSpPr>
        <p:spPr>
          <a:xfrm>
            <a:off x="213575" y="359175"/>
            <a:ext cx="8581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6" name="Google Shape;386;p60"/>
          <p:cNvSpPr txBox="1"/>
          <p:nvPr>
            <p:ph idx="8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387" name="Google Shape;387;p60"/>
          <p:cNvSpPr txBox="1"/>
          <p:nvPr>
            <p:ph idx="9" type="title"/>
          </p:nvPr>
        </p:nvSpPr>
        <p:spPr>
          <a:xfrm>
            <a:off x="213575" y="793025"/>
            <a:ext cx="7679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onnes">
  <p:cSld name="BIG_NUMBER_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/>
          <p:nvPr/>
        </p:nvSpPr>
        <p:spPr>
          <a:xfrm>
            <a:off x="309525" y="1623225"/>
            <a:ext cx="1973700" cy="272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61"/>
          <p:cNvSpPr/>
          <p:nvPr/>
        </p:nvSpPr>
        <p:spPr>
          <a:xfrm>
            <a:off x="2479505" y="1636960"/>
            <a:ext cx="1973700" cy="272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61"/>
          <p:cNvSpPr txBox="1"/>
          <p:nvPr>
            <p:ph type="title"/>
          </p:nvPr>
        </p:nvSpPr>
        <p:spPr>
          <a:xfrm>
            <a:off x="376579" y="1720400"/>
            <a:ext cx="1860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92" name="Google Shape;392;p61"/>
          <p:cNvSpPr txBox="1"/>
          <p:nvPr>
            <p:ph idx="2" type="title"/>
          </p:nvPr>
        </p:nvSpPr>
        <p:spPr>
          <a:xfrm>
            <a:off x="2536103" y="1734843"/>
            <a:ext cx="1860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93" name="Google Shape;393;p61"/>
          <p:cNvSpPr txBox="1"/>
          <p:nvPr>
            <p:ph idx="3" type="title"/>
          </p:nvPr>
        </p:nvSpPr>
        <p:spPr>
          <a:xfrm>
            <a:off x="376575" y="2127493"/>
            <a:ext cx="1860900" cy="19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94" name="Google Shape;394;p61"/>
          <p:cNvSpPr txBox="1"/>
          <p:nvPr>
            <p:ph idx="4" type="title"/>
          </p:nvPr>
        </p:nvSpPr>
        <p:spPr>
          <a:xfrm>
            <a:off x="2536102" y="2141936"/>
            <a:ext cx="1860900" cy="19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95" name="Google Shape;395;p61"/>
          <p:cNvSpPr/>
          <p:nvPr/>
        </p:nvSpPr>
        <p:spPr>
          <a:xfrm>
            <a:off x="4654341" y="1636971"/>
            <a:ext cx="1973700" cy="272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61"/>
          <p:cNvSpPr txBox="1"/>
          <p:nvPr>
            <p:ph idx="5" type="title"/>
          </p:nvPr>
        </p:nvSpPr>
        <p:spPr>
          <a:xfrm>
            <a:off x="4710936" y="1726676"/>
            <a:ext cx="1860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97" name="Google Shape;397;p61"/>
          <p:cNvSpPr txBox="1"/>
          <p:nvPr>
            <p:ph idx="6" type="title"/>
          </p:nvPr>
        </p:nvSpPr>
        <p:spPr>
          <a:xfrm>
            <a:off x="4710938" y="2147414"/>
            <a:ext cx="1860900" cy="19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98" name="Google Shape;398;p61"/>
          <p:cNvSpPr/>
          <p:nvPr/>
        </p:nvSpPr>
        <p:spPr>
          <a:xfrm>
            <a:off x="6829200" y="1636971"/>
            <a:ext cx="1973700" cy="272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61"/>
          <p:cNvSpPr txBox="1"/>
          <p:nvPr>
            <p:ph idx="7" type="title"/>
          </p:nvPr>
        </p:nvSpPr>
        <p:spPr>
          <a:xfrm>
            <a:off x="6885793" y="1726676"/>
            <a:ext cx="1860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00" name="Google Shape;400;p61"/>
          <p:cNvSpPr txBox="1"/>
          <p:nvPr>
            <p:ph idx="8" type="title"/>
          </p:nvPr>
        </p:nvSpPr>
        <p:spPr>
          <a:xfrm>
            <a:off x="6885799" y="2147414"/>
            <a:ext cx="1860900" cy="19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01" name="Google Shape;401;p61"/>
          <p:cNvSpPr txBox="1"/>
          <p:nvPr>
            <p:ph idx="9" type="title"/>
          </p:nvPr>
        </p:nvSpPr>
        <p:spPr>
          <a:xfrm>
            <a:off x="213575" y="359175"/>
            <a:ext cx="8581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02" name="Google Shape;402;p61"/>
          <p:cNvSpPr txBox="1"/>
          <p:nvPr>
            <p:ph idx="13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403" name="Google Shape;403;p61"/>
          <p:cNvSpPr txBox="1"/>
          <p:nvPr>
            <p:ph idx="14" type="title"/>
          </p:nvPr>
        </p:nvSpPr>
        <p:spPr>
          <a:xfrm>
            <a:off x="213575" y="793025"/>
            <a:ext cx="7679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onnes ">
  <p:cSld name="BIG_NUMBER_1_1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/>
          <p:nvPr/>
        </p:nvSpPr>
        <p:spPr>
          <a:xfrm>
            <a:off x="299225" y="1613450"/>
            <a:ext cx="1578900" cy="271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62"/>
          <p:cNvSpPr/>
          <p:nvPr/>
        </p:nvSpPr>
        <p:spPr>
          <a:xfrm>
            <a:off x="2028798" y="1613450"/>
            <a:ext cx="1578900" cy="271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62"/>
          <p:cNvSpPr txBox="1"/>
          <p:nvPr>
            <p:ph type="title"/>
          </p:nvPr>
        </p:nvSpPr>
        <p:spPr>
          <a:xfrm>
            <a:off x="352861" y="1711272"/>
            <a:ext cx="1488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08" name="Google Shape;408;p62"/>
          <p:cNvSpPr txBox="1"/>
          <p:nvPr>
            <p:ph idx="2" type="title"/>
          </p:nvPr>
        </p:nvSpPr>
        <p:spPr>
          <a:xfrm>
            <a:off x="2074070" y="1711272"/>
            <a:ext cx="1488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09" name="Google Shape;409;p62"/>
          <p:cNvSpPr txBox="1"/>
          <p:nvPr>
            <p:ph idx="3" type="title"/>
          </p:nvPr>
        </p:nvSpPr>
        <p:spPr>
          <a:xfrm>
            <a:off x="352870" y="2185261"/>
            <a:ext cx="1488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0" name="Google Shape;410;p62"/>
          <p:cNvSpPr txBox="1"/>
          <p:nvPr>
            <p:ph idx="4" type="title"/>
          </p:nvPr>
        </p:nvSpPr>
        <p:spPr>
          <a:xfrm>
            <a:off x="2074077" y="2185261"/>
            <a:ext cx="1488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1" name="Google Shape;411;p62"/>
          <p:cNvSpPr/>
          <p:nvPr/>
        </p:nvSpPr>
        <p:spPr>
          <a:xfrm>
            <a:off x="3758366" y="1627144"/>
            <a:ext cx="1578900" cy="271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62"/>
          <p:cNvSpPr txBox="1"/>
          <p:nvPr>
            <p:ph idx="5" type="title"/>
          </p:nvPr>
        </p:nvSpPr>
        <p:spPr>
          <a:xfrm>
            <a:off x="3803636" y="1717589"/>
            <a:ext cx="1488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3" name="Google Shape;413;p62"/>
          <p:cNvSpPr txBox="1"/>
          <p:nvPr>
            <p:ph idx="6" type="title"/>
          </p:nvPr>
        </p:nvSpPr>
        <p:spPr>
          <a:xfrm>
            <a:off x="3803641" y="2207802"/>
            <a:ext cx="1488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4" name="Google Shape;414;p62"/>
          <p:cNvSpPr/>
          <p:nvPr/>
        </p:nvSpPr>
        <p:spPr>
          <a:xfrm>
            <a:off x="5487953" y="1627144"/>
            <a:ext cx="1578900" cy="271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62"/>
          <p:cNvSpPr txBox="1"/>
          <p:nvPr>
            <p:ph idx="7" type="title"/>
          </p:nvPr>
        </p:nvSpPr>
        <p:spPr>
          <a:xfrm>
            <a:off x="5533221" y="1717589"/>
            <a:ext cx="1488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6" name="Google Shape;416;p62"/>
          <p:cNvSpPr txBox="1"/>
          <p:nvPr>
            <p:ph idx="8" type="title"/>
          </p:nvPr>
        </p:nvSpPr>
        <p:spPr>
          <a:xfrm>
            <a:off x="5533224" y="2207802"/>
            <a:ext cx="1488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7" name="Google Shape;417;p62"/>
          <p:cNvSpPr/>
          <p:nvPr/>
        </p:nvSpPr>
        <p:spPr>
          <a:xfrm>
            <a:off x="7217525" y="1627144"/>
            <a:ext cx="1578900" cy="271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62"/>
          <p:cNvSpPr txBox="1"/>
          <p:nvPr>
            <p:ph idx="9" type="title"/>
          </p:nvPr>
        </p:nvSpPr>
        <p:spPr>
          <a:xfrm>
            <a:off x="7262794" y="1717589"/>
            <a:ext cx="1488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9" name="Google Shape;419;p62"/>
          <p:cNvSpPr txBox="1"/>
          <p:nvPr>
            <p:ph idx="13" type="title"/>
          </p:nvPr>
        </p:nvSpPr>
        <p:spPr>
          <a:xfrm>
            <a:off x="7262792" y="2207802"/>
            <a:ext cx="14886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20" name="Google Shape;420;p62"/>
          <p:cNvSpPr txBox="1"/>
          <p:nvPr>
            <p:ph idx="14" type="title"/>
          </p:nvPr>
        </p:nvSpPr>
        <p:spPr>
          <a:xfrm>
            <a:off x="213575" y="793025"/>
            <a:ext cx="76794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21" name="Google Shape;421;p62"/>
          <p:cNvSpPr txBox="1"/>
          <p:nvPr>
            <p:ph idx="15" type="title"/>
          </p:nvPr>
        </p:nvSpPr>
        <p:spPr>
          <a:xfrm>
            <a:off x="213575" y="359175"/>
            <a:ext cx="8581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22" name="Google Shape;422;p62"/>
          <p:cNvSpPr txBox="1"/>
          <p:nvPr>
            <p:ph idx="16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encadrés">
  <p:cSld name="BIG_NUMBER_2_1_4_1_1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3"/>
          <p:cNvSpPr/>
          <p:nvPr/>
        </p:nvSpPr>
        <p:spPr>
          <a:xfrm>
            <a:off x="311700" y="909400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63"/>
          <p:cNvSpPr txBox="1"/>
          <p:nvPr>
            <p:ph type="title"/>
          </p:nvPr>
        </p:nvSpPr>
        <p:spPr>
          <a:xfrm>
            <a:off x="383851" y="957400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26" name="Google Shape;426;p63"/>
          <p:cNvSpPr txBox="1"/>
          <p:nvPr>
            <p:ph idx="2" type="title"/>
          </p:nvPr>
        </p:nvSpPr>
        <p:spPr>
          <a:xfrm>
            <a:off x="383850" y="1333786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27" name="Google Shape;427;p63"/>
          <p:cNvSpPr/>
          <p:nvPr/>
        </p:nvSpPr>
        <p:spPr>
          <a:xfrm>
            <a:off x="3165962" y="909400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63"/>
          <p:cNvSpPr txBox="1"/>
          <p:nvPr>
            <p:ph idx="3" type="title"/>
          </p:nvPr>
        </p:nvSpPr>
        <p:spPr>
          <a:xfrm>
            <a:off x="3238100" y="957400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29" name="Google Shape;429;p63"/>
          <p:cNvSpPr txBox="1"/>
          <p:nvPr>
            <p:ph idx="4" type="title"/>
          </p:nvPr>
        </p:nvSpPr>
        <p:spPr>
          <a:xfrm>
            <a:off x="3238100" y="1333786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30" name="Google Shape;430;p63"/>
          <p:cNvSpPr/>
          <p:nvPr/>
        </p:nvSpPr>
        <p:spPr>
          <a:xfrm>
            <a:off x="6020225" y="909400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63"/>
          <p:cNvSpPr txBox="1"/>
          <p:nvPr>
            <p:ph idx="5" type="title"/>
          </p:nvPr>
        </p:nvSpPr>
        <p:spPr>
          <a:xfrm>
            <a:off x="6092349" y="957400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32" name="Google Shape;432;p63"/>
          <p:cNvSpPr txBox="1"/>
          <p:nvPr>
            <p:ph idx="6" type="title"/>
          </p:nvPr>
        </p:nvSpPr>
        <p:spPr>
          <a:xfrm>
            <a:off x="6092351" y="1333786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33" name="Google Shape;433;p63"/>
          <p:cNvSpPr/>
          <p:nvPr/>
        </p:nvSpPr>
        <p:spPr>
          <a:xfrm>
            <a:off x="311700" y="2666425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63"/>
          <p:cNvSpPr txBox="1"/>
          <p:nvPr>
            <p:ph idx="7" type="title"/>
          </p:nvPr>
        </p:nvSpPr>
        <p:spPr>
          <a:xfrm>
            <a:off x="383851" y="2714475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35" name="Google Shape;435;p63"/>
          <p:cNvSpPr txBox="1"/>
          <p:nvPr>
            <p:ph idx="8" type="title"/>
          </p:nvPr>
        </p:nvSpPr>
        <p:spPr>
          <a:xfrm>
            <a:off x="383850" y="3090849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36" name="Google Shape;436;p63"/>
          <p:cNvSpPr/>
          <p:nvPr/>
        </p:nvSpPr>
        <p:spPr>
          <a:xfrm>
            <a:off x="3165962" y="2666425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63"/>
          <p:cNvSpPr txBox="1"/>
          <p:nvPr>
            <p:ph idx="9" type="title"/>
          </p:nvPr>
        </p:nvSpPr>
        <p:spPr>
          <a:xfrm>
            <a:off x="3238100" y="2714475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38" name="Google Shape;438;p63"/>
          <p:cNvSpPr txBox="1"/>
          <p:nvPr>
            <p:ph idx="13" type="title"/>
          </p:nvPr>
        </p:nvSpPr>
        <p:spPr>
          <a:xfrm>
            <a:off x="3238100" y="3090849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39" name="Google Shape;439;p63"/>
          <p:cNvSpPr/>
          <p:nvPr/>
        </p:nvSpPr>
        <p:spPr>
          <a:xfrm>
            <a:off x="6020225" y="2666425"/>
            <a:ext cx="27762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63"/>
          <p:cNvSpPr txBox="1"/>
          <p:nvPr>
            <p:ph idx="14" type="title"/>
          </p:nvPr>
        </p:nvSpPr>
        <p:spPr>
          <a:xfrm>
            <a:off x="6092349" y="2714475"/>
            <a:ext cx="22758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41" name="Google Shape;441;p63"/>
          <p:cNvSpPr txBox="1"/>
          <p:nvPr>
            <p:ph idx="15" type="title"/>
          </p:nvPr>
        </p:nvSpPr>
        <p:spPr>
          <a:xfrm>
            <a:off x="6092351" y="3090849"/>
            <a:ext cx="26319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42" name="Google Shape;442;p63"/>
          <p:cNvSpPr txBox="1"/>
          <p:nvPr>
            <p:ph idx="16" type="title"/>
          </p:nvPr>
        </p:nvSpPr>
        <p:spPr>
          <a:xfrm>
            <a:off x="214825" y="359175"/>
            <a:ext cx="85815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43" name="Google Shape;443;p63"/>
          <p:cNvSpPr txBox="1"/>
          <p:nvPr>
            <p:ph idx="17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encadrés ">
  <p:cSld name="BIG_NUMBER_2_1_4_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4"/>
          <p:cNvSpPr txBox="1"/>
          <p:nvPr>
            <p:ph type="title"/>
          </p:nvPr>
        </p:nvSpPr>
        <p:spPr>
          <a:xfrm>
            <a:off x="214825" y="359175"/>
            <a:ext cx="85815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46" name="Google Shape;446;p64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447" name="Google Shape;447;p64"/>
          <p:cNvSpPr/>
          <p:nvPr/>
        </p:nvSpPr>
        <p:spPr>
          <a:xfrm>
            <a:off x="311700" y="90940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64"/>
          <p:cNvSpPr txBox="1"/>
          <p:nvPr>
            <p:ph idx="3" type="title"/>
          </p:nvPr>
        </p:nvSpPr>
        <p:spPr>
          <a:xfrm>
            <a:off x="365675" y="957400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49" name="Google Shape;449;p64"/>
          <p:cNvSpPr txBox="1"/>
          <p:nvPr>
            <p:ph idx="4" type="title"/>
          </p:nvPr>
        </p:nvSpPr>
        <p:spPr>
          <a:xfrm>
            <a:off x="365700" y="1333786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50" name="Google Shape;450;p64"/>
          <p:cNvSpPr/>
          <p:nvPr/>
        </p:nvSpPr>
        <p:spPr>
          <a:xfrm>
            <a:off x="2447444" y="90940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1" name="Google Shape;451;p64"/>
          <p:cNvSpPr txBox="1"/>
          <p:nvPr>
            <p:ph idx="5" type="title"/>
          </p:nvPr>
        </p:nvSpPr>
        <p:spPr>
          <a:xfrm>
            <a:off x="2501425" y="957400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52" name="Google Shape;452;p64"/>
          <p:cNvSpPr txBox="1"/>
          <p:nvPr>
            <p:ph idx="6" type="title"/>
          </p:nvPr>
        </p:nvSpPr>
        <p:spPr>
          <a:xfrm>
            <a:off x="2501434" y="1333786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53" name="Google Shape;453;p64"/>
          <p:cNvSpPr/>
          <p:nvPr/>
        </p:nvSpPr>
        <p:spPr>
          <a:xfrm>
            <a:off x="4583187" y="90940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64"/>
          <p:cNvSpPr txBox="1"/>
          <p:nvPr>
            <p:ph idx="7" type="title"/>
          </p:nvPr>
        </p:nvSpPr>
        <p:spPr>
          <a:xfrm>
            <a:off x="4637175" y="957400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55" name="Google Shape;455;p64"/>
          <p:cNvSpPr txBox="1"/>
          <p:nvPr>
            <p:ph idx="8" type="title"/>
          </p:nvPr>
        </p:nvSpPr>
        <p:spPr>
          <a:xfrm>
            <a:off x="4637168" y="1333786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56" name="Google Shape;456;p64"/>
          <p:cNvSpPr/>
          <p:nvPr/>
        </p:nvSpPr>
        <p:spPr>
          <a:xfrm>
            <a:off x="6718950" y="90940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64"/>
          <p:cNvSpPr txBox="1"/>
          <p:nvPr>
            <p:ph idx="9" type="title"/>
          </p:nvPr>
        </p:nvSpPr>
        <p:spPr>
          <a:xfrm>
            <a:off x="6772925" y="957400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58" name="Google Shape;458;p64"/>
          <p:cNvSpPr txBox="1"/>
          <p:nvPr>
            <p:ph idx="13" type="title"/>
          </p:nvPr>
        </p:nvSpPr>
        <p:spPr>
          <a:xfrm>
            <a:off x="6772926" y="1333786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59" name="Google Shape;459;p64"/>
          <p:cNvSpPr/>
          <p:nvPr/>
        </p:nvSpPr>
        <p:spPr>
          <a:xfrm>
            <a:off x="311700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64"/>
          <p:cNvSpPr txBox="1"/>
          <p:nvPr>
            <p:ph idx="14" type="title"/>
          </p:nvPr>
        </p:nvSpPr>
        <p:spPr>
          <a:xfrm>
            <a:off x="365673" y="2714475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1" name="Google Shape;461;p64"/>
          <p:cNvSpPr txBox="1"/>
          <p:nvPr>
            <p:ph idx="15" type="title"/>
          </p:nvPr>
        </p:nvSpPr>
        <p:spPr>
          <a:xfrm>
            <a:off x="365700" y="3090849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2" name="Google Shape;462;p64"/>
          <p:cNvSpPr/>
          <p:nvPr/>
        </p:nvSpPr>
        <p:spPr>
          <a:xfrm>
            <a:off x="2447440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64"/>
          <p:cNvSpPr txBox="1"/>
          <p:nvPr>
            <p:ph idx="16" type="title"/>
          </p:nvPr>
        </p:nvSpPr>
        <p:spPr>
          <a:xfrm>
            <a:off x="2501425" y="2714475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4" name="Google Shape;464;p64"/>
          <p:cNvSpPr txBox="1"/>
          <p:nvPr>
            <p:ph idx="17" type="title"/>
          </p:nvPr>
        </p:nvSpPr>
        <p:spPr>
          <a:xfrm>
            <a:off x="2501428" y="3090849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5" name="Google Shape;465;p64"/>
          <p:cNvSpPr/>
          <p:nvPr/>
        </p:nvSpPr>
        <p:spPr>
          <a:xfrm>
            <a:off x="4583179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64"/>
          <p:cNvSpPr txBox="1"/>
          <p:nvPr>
            <p:ph idx="18" type="title"/>
          </p:nvPr>
        </p:nvSpPr>
        <p:spPr>
          <a:xfrm>
            <a:off x="4637177" y="2714475"/>
            <a:ext cx="1763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7" name="Google Shape;467;p64"/>
          <p:cNvSpPr txBox="1"/>
          <p:nvPr>
            <p:ph idx="19" type="title"/>
          </p:nvPr>
        </p:nvSpPr>
        <p:spPr>
          <a:xfrm>
            <a:off x="4637156" y="3090849"/>
            <a:ext cx="19692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+ colonne partenaires">
  <p:cSld name="CAPTION_ONLY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5"/>
          <p:cNvSpPr/>
          <p:nvPr/>
        </p:nvSpPr>
        <p:spPr>
          <a:xfrm>
            <a:off x="4721775" y="1115175"/>
            <a:ext cx="4070100" cy="322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p65"/>
          <p:cNvSpPr txBox="1"/>
          <p:nvPr/>
        </p:nvSpPr>
        <p:spPr>
          <a:xfrm>
            <a:off x="4563789" y="815148"/>
            <a:ext cx="156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05A78F"/>
                </a:solidFill>
                <a:latin typeface="Montserrat"/>
                <a:ea typeface="Montserrat"/>
                <a:cs typeface="Montserrat"/>
                <a:sym typeface="Montserrat"/>
              </a:rPr>
              <a:t>ACTEURS ET RÔLES</a:t>
            </a:r>
            <a:endParaRPr b="1" i="0" sz="1000" u="none" cap="none" strike="noStrike">
              <a:solidFill>
                <a:srgbClr val="05A7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65"/>
          <p:cNvSpPr txBox="1"/>
          <p:nvPr>
            <p:ph type="title"/>
          </p:nvPr>
        </p:nvSpPr>
        <p:spPr>
          <a:xfrm>
            <a:off x="213575" y="359175"/>
            <a:ext cx="85815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72" name="Google Shape;472;p65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473" name="Google Shape;473;p65"/>
          <p:cNvSpPr txBox="1"/>
          <p:nvPr>
            <p:ph idx="3" type="title"/>
          </p:nvPr>
        </p:nvSpPr>
        <p:spPr>
          <a:xfrm>
            <a:off x="213575" y="869225"/>
            <a:ext cx="40701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3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de gar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" name="Google Shape;27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5A7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3"/>
          <p:cNvSpPr txBox="1"/>
          <p:nvPr>
            <p:ph type="title"/>
          </p:nvPr>
        </p:nvSpPr>
        <p:spPr>
          <a:xfrm>
            <a:off x="4939650" y="524250"/>
            <a:ext cx="3836700" cy="40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" name="Google Shape;29;p23"/>
          <p:cNvSpPr txBox="1"/>
          <p:nvPr>
            <p:ph idx="2" type="title"/>
          </p:nvPr>
        </p:nvSpPr>
        <p:spPr>
          <a:xfrm>
            <a:off x="4950048" y="4497807"/>
            <a:ext cx="3836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23"/>
          <p:cNvSpPr/>
          <p:nvPr/>
        </p:nvSpPr>
        <p:spPr>
          <a:xfrm>
            <a:off x="217900" y="4277425"/>
            <a:ext cx="4354200" cy="7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4500" y="2306613"/>
            <a:ext cx="1314325" cy="5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BIG_NUMBER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encadrés">
  <p:cSld name="BIG_NUMBER_2_1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7"/>
          <p:cNvSpPr/>
          <p:nvPr/>
        </p:nvSpPr>
        <p:spPr>
          <a:xfrm>
            <a:off x="311700" y="903975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p67"/>
          <p:cNvSpPr txBox="1"/>
          <p:nvPr>
            <p:ph type="title"/>
          </p:nvPr>
        </p:nvSpPr>
        <p:spPr>
          <a:xfrm>
            <a:off x="365674" y="957400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78" name="Google Shape;478;p67"/>
          <p:cNvSpPr txBox="1"/>
          <p:nvPr>
            <p:ph idx="2" type="title"/>
          </p:nvPr>
        </p:nvSpPr>
        <p:spPr>
          <a:xfrm>
            <a:off x="365674" y="1333786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79" name="Google Shape;479;p67"/>
          <p:cNvSpPr/>
          <p:nvPr/>
        </p:nvSpPr>
        <p:spPr>
          <a:xfrm>
            <a:off x="2447444" y="903975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67"/>
          <p:cNvSpPr txBox="1"/>
          <p:nvPr>
            <p:ph idx="3" type="title"/>
          </p:nvPr>
        </p:nvSpPr>
        <p:spPr>
          <a:xfrm>
            <a:off x="2501425" y="957400"/>
            <a:ext cx="17250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81" name="Google Shape;481;p67"/>
          <p:cNvSpPr txBox="1"/>
          <p:nvPr>
            <p:ph idx="4" type="title"/>
          </p:nvPr>
        </p:nvSpPr>
        <p:spPr>
          <a:xfrm>
            <a:off x="2501434" y="1333786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82" name="Google Shape;482;p67"/>
          <p:cNvSpPr/>
          <p:nvPr/>
        </p:nvSpPr>
        <p:spPr>
          <a:xfrm>
            <a:off x="4583187" y="903975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67"/>
          <p:cNvSpPr txBox="1"/>
          <p:nvPr>
            <p:ph idx="5" type="title"/>
          </p:nvPr>
        </p:nvSpPr>
        <p:spPr>
          <a:xfrm>
            <a:off x="4637176" y="957400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84" name="Google Shape;484;p67"/>
          <p:cNvSpPr txBox="1"/>
          <p:nvPr>
            <p:ph idx="6" type="title"/>
          </p:nvPr>
        </p:nvSpPr>
        <p:spPr>
          <a:xfrm>
            <a:off x="4637168" y="1333786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85" name="Google Shape;485;p67"/>
          <p:cNvSpPr/>
          <p:nvPr/>
        </p:nvSpPr>
        <p:spPr>
          <a:xfrm>
            <a:off x="6718950" y="903975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67"/>
          <p:cNvSpPr txBox="1"/>
          <p:nvPr>
            <p:ph idx="7" type="title"/>
          </p:nvPr>
        </p:nvSpPr>
        <p:spPr>
          <a:xfrm>
            <a:off x="6772925" y="957400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87" name="Google Shape;487;p67"/>
          <p:cNvSpPr txBox="1"/>
          <p:nvPr>
            <p:ph idx="8" type="title"/>
          </p:nvPr>
        </p:nvSpPr>
        <p:spPr>
          <a:xfrm>
            <a:off x="6772926" y="1333786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88" name="Google Shape;488;p67"/>
          <p:cNvSpPr/>
          <p:nvPr/>
        </p:nvSpPr>
        <p:spPr>
          <a:xfrm>
            <a:off x="311700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67"/>
          <p:cNvSpPr txBox="1"/>
          <p:nvPr>
            <p:ph idx="9" type="title"/>
          </p:nvPr>
        </p:nvSpPr>
        <p:spPr>
          <a:xfrm>
            <a:off x="365674" y="2714475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90" name="Google Shape;490;p67"/>
          <p:cNvSpPr txBox="1"/>
          <p:nvPr>
            <p:ph idx="13" type="title"/>
          </p:nvPr>
        </p:nvSpPr>
        <p:spPr>
          <a:xfrm>
            <a:off x="365674" y="3090849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91" name="Google Shape;491;p67"/>
          <p:cNvSpPr/>
          <p:nvPr/>
        </p:nvSpPr>
        <p:spPr>
          <a:xfrm>
            <a:off x="2447444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67"/>
          <p:cNvSpPr txBox="1"/>
          <p:nvPr>
            <p:ph idx="14" type="title"/>
          </p:nvPr>
        </p:nvSpPr>
        <p:spPr>
          <a:xfrm>
            <a:off x="2501425" y="2714475"/>
            <a:ext cx="17250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93" name="Google Shape;493;p67"/>
          <p:cNvSpPr txBox="1"/>
          <p:nvPr>
            <p:ph idx="15" type="title"/>
          </p:nvPr>
        </p:nvSpPr>
        <p:spPr>
          <a:xfrm>
            <a:off x="2501434" y="3090849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94" name="Google Shape;494;p67"/>
          <p:cNvSpPr/>
          <p:nvPr/>
        </p:nvSpPr>
        <p:spPr>
          <a:xfrm>
            <a:off x="4583187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67"/>
          <p:cNvSpPr txBox="1"/>
          <p:nvPr>
            <p:ph idx="16" type="title"/>
          </p:nvPr>
        </p:nvSpPr>
        <p:spPr>
          <a:xfrm>
            <a:off x="4637177" y="2714475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96" name="Google Shape;496;p67"/>
          <p:cNvSpPr txBox="1"/>
          <p:nvPr>
            <p:ph idx="17" type="title"/>
          </p:nvPr>
        </p:nvSpPr>
        <p:spPr>
          <a:xfrm>
            <a:off x="4637168" y="3090849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97" name="Google Shape;497;p67"/>
          <p:cNvSpPr/>
          <p:nvPr/>
        </p:nvSpPr>
        <p:spPr>
          <a:xfrm>
            <a:off x="6718950" y="2672750"/>
            <a:ext cx="2077500" cy="16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67"/>
          <p:cNvSpPr txBox="1"/>
          <p:nvPr>
            <p:ph idx="18" type="title"/>
          </p:nvPr>
        </p:nvSpPr>
        <p:spPr>
          <a:xfrm>
            <a:off x="6772925" y="2714475"/>
            <a:ext cx="16977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b="1"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99" name="Google Shape;499;p67"/>
          <p:cNvSpPr txBox="1"/>
          <p:nvPr>
            <p:ph idx="19" type="title"/>
          </p:nvPr>
        </p:nvSpPr>
        <p:spPr>
          <a:xfrm>
            <a:off x="6772926" y="3090849"/>
            <a:ext cx="19692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00" name="Google Shape;500;p67"/>
          <p:cNvSpPr txBox="1"/>
          <p:nvPr>
            <p:ph idx="20" type="title"/>
          </p:nvPr>
        </p:nvSpPr>
        <p:spPr>
          <a:xfrm>
            <a:off x="214825" y="359175"/>
            <a:ext cx="85815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01" name="Google Shape;501;p67"/>
          <p:cNvSpPr txBox="1"/>
          <p:nvPr>
            <p:ph idx="21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seule - Résumé">
  <p:cSld name="BIG_NUMBER_2_1_3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8"/>
          <p:cNvSpPr/>
          <p:nvPr/>
        </p:nvSpPr>
        <p:spPr>
          <a:xfrm>
            <a:off x="1170650" y="1187250"/>
            <a:ext cx="9156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AJOUTER LE LOGO</a:t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ACTION</a:t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68"/>
          <p:cNvSpPr txBox="1"/>
          <p:nvPr>
            <p:ph type="title"/>
          </p:nvPr>
        </p:nvSpPr>
        <p:spPr>
          <a:xfrm>
            <a:off x="2526850" y="1557450"/>
            <a:ext cx="54621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05" name="Google Shape;505;p68"/>
          <p:cNvSpPr txBox="1"/>
          <p:nvPr>
            <p:ph idx="2" type="title"/>
          </p:nvPr>
        </p:nvSpPr>
        <p:spPr>
          <a:xfrm>
            <a:off x="2526825" y="1187250"/>
            <a:ext cx="53784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506" name="Google Shape;506;p68"/>
          <p:cNvSpPr txBox="1"/>
          <p:nvPr>
            <p:ph idx="3" type="title"/>
          </p:nvPr>
        </p:nvSpPr>
        <p:spPr>
          <a:xfrm>
            <a:off x="2538780" y="3124250"/>
            <a:ext cx="20157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507" name="Google Shape;507;p68"/>
          <p:cNvSpPr txBox="1"/>
          <p:nvPr>
            <p:ph idx="4" type="title"/>
          </p:nvPr>
        </p:nvSpPr>
        <p:spPr>
          <a:xfrm>
            <a:off x="5438105" y="3124250"/>
            <a:ext cx="20157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200"/>
              <a:buNone/>
              <a:defRPr b="1" sz="12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508" name="Google Shape;508;p68"/>
          <p:cNvSpPr/>
          <p:nvPr/>
        </p:nvSpPr>
        <p:spPr>
          <a:xfrm>
            <a:off x="2649862" y="3487900"/>
            <a:ext cx="5505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fr" sz="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AJOUTER LE LOGO</a:t>
            </a:r>
            <a:endParaRPr b="1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fr" sz="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ICI</a:t>
            </a:r>
            <a:endParaRPr b="1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68"/>
          <p:cNvSpPr/>
          <p:nvPr/>
        </p:nvSpPr>
        <p:spPr>
          <a:xfrm>
            <a:off x="5537437" y="3487900"/>
            <a:ext cx="5505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fr" sz="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AJOUTER LE LOGO</a:t>
            </a:r>
            <a:endParaRPr b="1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fr" sz="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ICI</a:t>
            </a:r>
            <a:endParaRPr b="1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68"/>
          <p:cNvSpPr txBox="1"/>
          <p:nvPr>
            <p:ph idx="5" type="title"/>
          </p:nvPr>
        </p:nvSpPr>
        <p:spPr>
          <a:xfrm>
            <a:off x="214825" y="359175"/>
            <a:ext cx="85815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1" name="Google Shape;511;p68"/>
          <p:cNvSpPr txBox="1"/>
          <p:nvPr>
            <p:ph idx="6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dget">
  <p:cSld name="BIG_NUMBER_2_1_1_1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9"/>
          <p:cNvSpPr/>
          <p:nvPr/>
        </p:nvSpPr>
        <p:spPr>
          <a:xfrm>
            <a:off x="312925" y="1049550"/>
            <a:ext cx="7147200" cy="314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p69"/>
          <p:cNvSpPr txBox="1"/>
          <p:nvPr>
            <p:ph type="title"/>
          </p:nvPr>
        </p:nvSpPr>
        <p:spPr>
          <a:xfrm>
            <a:off x="500700" y="1270775"/>
            <a:ext cx="5078400" cy="27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5" name="Google Shape;515;p69"/>
          <p:cNvSpPr txBox="1"/>
          <p:nvPr>
            <p:ph idx="2" type="title"/>
          </p:nvPr>
        </p:nvSpPr>
        <p:spPr>
          <a:xfrm>
            <a:off x="5731588" y="1270766"/>
            <a:ext cx="15822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1pPr>
            <a:lvl2pPr lv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2pPr>
            <a:lvl3pPr lvl="2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3pPr>
            <a:lvl4pPr lvl="3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4pPr>
            <a:lvl5pPr lvl="4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5pPr>
            <a:lvl6pPr lvl="5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6pPr>
            <a:lvl7pPr lvl="6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7pPr>
            <a:lvl8pPr lvl="7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8pPr>
            <a:lvl9pPr lvl="8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6" name="Google Shape;516;p69"/>
          <p:cNvSpPr txBox="1"/>
          <p:nvPr>
            <p:ph idx="3" type="title"/>
          </p:nvPr>
        </p:nvSpPr>
        <p:spPr>
          <a:xfrm>
            <a:off x="7460175" y="1257475"/>
            <a:ext cx="13362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1"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7" name="Google Shape;517;p69"/>
          <p:cNvSpPr/>
          <p:nvPr/>
        </p:nvSpPr>
        <p:spPr>
          <a:xfrm>
            <a:off x="5270625" y="4005125"/>
            <a:ext cx="2189700" cy="363300"/>
          </a:xfrm>
          <a:prstGeom prst="rect">
            <a:avLst/>
          </a:prstGeom>
          <a:solidFill>
            <a:srgbClr val="05A7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8" name="Google Shape;518;p69"/>
          <p:cNvSpPr txBox="1"/>
          <p:nvPr/>
        </p:nvSpPr>
        <p:spPr>
          <a:xfrm>
            <a:off x="5328525" y="3996926"/>
            <a:ext cx="810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TOTAL</a:t>
            </a:r>
            <a:endParaRPr b="1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69"/>
          <p:cNvSpPr txBox="1"/>
          <p:nvPr>
            <p:ph idx="4" type="title"/>
          </p:nvPr>
        </p:nvSpPr>
        <p:spPr>
          <a:xfrm>
            <a:off x="312975" y="768025"/>
            <a:ext cx="7147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0" name="Google Shape;520;p69"/>
          <p:cNvSpPr txBox="1"/>
          <p:nvPr>
            <p:ph idx="5" type="title"/>
          </p:nvPr>
        </p:nvSpPr>
        <p:spPr>
          <a:xfrm>
            <a:off x="6072450" y="4005125"/>
            <a:ext cx="1387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lv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2pPr>
            <a:lvl3pPr lvl="2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3pPr>
            <a:lvl4pPr lvl="3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4pPr>
            <a:lvl5pPr lvl="4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5pPr>
            <a:lvl6pPr lvl="5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6pPr>
            <a:lvl7pPr lvl="6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7pPr>
            <a:lvl8pPr lvl="7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8pPr>
            <a:lvl9pPr lvl="8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1" name="Google Shape;521;p69"/>
          <p:cNvSpPr txBox="1"/>
          <p:nvPr>
            <p:ph idx="6" type="title"/>
          </p:nvPr>
        </p:nvSpPr>
        <p:spPr>
          <a:xfrm>
            <a:off x="214825" y="359175"/>
            <a:ext cx="8581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2" name="Google Shape;522;p69"/>
          <p:cNvSpPr txBox="1"/>
          <p:nvPr>
            <p:ph idx="7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">
  <p:cSld name="BIG_NUMBER_2_1_1_1_1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0"/>
          <p:cNvSpPr/>
          <p:nvPr/>
        </p:nvSpPr>
        <p:spPr>
          <a:xfrm>
            <a:off x="0" y="0"/>
            <a:ext cx="9144000" cy="4343100"/>
          </a:xfrm>
          <a:prstGeom prst="rect">
            <a:avLst/>
          </a:prstGeom>
          <a:solidFill>
            <a:srgbClr val="05A7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0"/>
          <p:cNvSpPr txBox="1"/>
          <p:nvPr>
            <p:ph type="title"/>
          </p:nvPr>
        </p:nvSpPr>
        <p:spPr>
          <a:xfrm>
            <a:off x="1025975" y="2181350"/>
            <a:ext cx="38124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6" name="Google Shape;526;p70"/>
          <p:cNvSpPr txBox="1"/>
          <p:nvPr>
            <p:ph idx="2" type="title"/>
          </p:nvPr>
        </p:nvSpPr>
        <p:spPr>
          <a:xfrm>
            <a:off x="1025975" y="2532293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7" name="Google Shape;527;p70"/>
          <p:cNvSpPr txBox="1"/>
          <p:nvPr>
            <p:ph idx="3" type="title"/>
          </p:nvPr>
        </p:nvSpPr>
        <p:spPr>
          <a:xfrm>
            <a:off x="1887750" y="528750"/>
            <a:ext cx="53685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5pPr>
            <a:lvl6pPr lvl="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6pPr>
            <a:lvl7pPr lvl="6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7pPr>
            <a:lvl8pPr lvl="7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8pPr>
            <a:lvl9pPr lvl="8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8" name="Google Shape;528;p70"/>
          <p:cNvSpPr txBox="1"/>
          <p:nvPr>
            <p:ph idx="4" type="title"/>
          </p:nvPr>
        </p:nvSpPr>
        <p:spPr>
          <a:xfrm>
            <a:off x="1025975" y="2729150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9" name="Google Shape;529;p70"/>
          <p:cNvSpPr txBox="1"/>
          <p:nvPr>
            <p:ph idx="5" type="title"/>
          </p:nvPr>
        </p:nvSpPr>
        <p:spPr>
          <a:xfrm>
            <a:off x="1025975" y="2926007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0" name="Google Shape;530;p70"/>
          <p:cNvSpPr txBox="1"/>
          <p:nvPr>
            <p:ph idx="6" type="title"/>
          </p:nvPr>
        </p:nvSpPr>
        <p:spPr>
          <a:xfrm>
            <a:off x="5149250" y="2170525"/>
            <a:ext cx="38124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1" name="Google Shape;531;p70"/>
          <p:cNvSpPr txBox="1"/>
          <p:nvPr>
            <p:ph idx="7" type="title"/>
          </p:nvPr>
        </p:nvSpPr>
        <p:spPr>
          <a:xfrm>
            <a:off x="5149250" y="2521468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2" name="Google Shape;532;p70"/>
          <p:cNvSpPr txBox="1"/>
          <p:nvPr>
            <p:ph idx="8" type="title"/>
          </p:nvPr>
        </p:nvSpPr>
        <p:spPr>
          <a:xfrm>
            <a:off x="5149250" y="2718325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3" name="Google Shape;533;p70"/>
          <p:cNvSpPr txBox="1"/>
          <p:nvPr>
            <p:ph idx="9" type="title"/>
          </p:nvPr>
        </p:nvSpPr>
        <p:spPr>
          <a:xfrm>
            <a:off x="5149250" y="2915182"/>
            <a:ext cx="3817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2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1"/>
          <p:cNvSpPr txBox="1"/>
          <p:nvPr>
            <p:ph type="title"/>
          </p:nvPr>
        </p:nvSpPr>
        <p:spPr>
          <a:xfrm>
            <a:off x="311700" y="20340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6" name="Google Shape;536;p71"/>
          <p:cNvSpPr txBox="1"/>
          <p:nvPr>
            <p:ph idx="1" type="body"/>
          </p:nvPr>
        </p:nvSpPr>
        <p:spPr>
          <a:xfrm>
            <a:off x="311700" y="126582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Char char="■"/>
              <a:defRPr>
                <a:solidFill>
                  <a:srgbClr val="B7B7B7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400"/>
              <a:buChar char="●"/>
              <a:defRPr>
                <a:solidFill>
                  <a:srgbClr val="CCCCCC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7" name="Google Shape;537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0" name="Google Shape;540;p7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1" name="Google Shape;541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4" name="Google Shape;544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7" name="Google Shape;547;p7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8" name="Google Shape;548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 1">
  <p:cSld name="TITLE_AND_BODY_3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5"/>
          <p:cNvSpPr txBox="1"/>
          <p:nvPr>
            <p:ph type="title"/>
          </p:nvPr>
        </p:nvSpPr>
        <p:spPr>
          <a:xfrm>
            <a:off x="311700" y="20340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1" name="Google Shape;551;p75"/>
          <p:cNvSpPr txBox="1"/>
          <p:nvPr>
            <p:ph idx="1" type="body"/>
          </p:nvPr>
        </p:nvSpPr>
        <p:spPr>
          <a:xfrm>
            <a:off x="311700" y="126582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Char char="■"/>
              <a:defRPr>
                <a:solidFill>
                  <a:srgbClr val="B7B7B7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400"/>
              <a:buChar char="●"/>
              <a:defRPr>
                <a:solidFill>
                  <a:srgbClr val="CCCCCC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2" name="Google Shape;552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_2">
  <p:cSld name="ONE_COLUMN_TEXT_2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311700" y="1152475"/>
            <a:ext cx="3360900" cy="31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_2">
  <p:cSld name="ONE_COLUMN_TEXT_2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5" name="Google Shape;555;p76"/>
          <p:cNvSpPr txBox="1"/>
          <p:nvPr>
            <p:ph idx="1" type="body"/>
          </p:nvPr>
        </p:nvSpPr>
        <p:spPr>
          <a:xfrm>
            <a:off x="311700" y="1152475"/>
            <a:ext cx="3360900" cy="31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 2">
  <p:cSld name="TITLE_AND_BODY_4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8"/>
          <p:cNvSpPr txBox="1"/>
          <p:nvPr>
            <p:ph type="title"/>
          </p:nvPr>
        </p:nvSpPr>
        <p:spPr>
          <a:xfrm>
            <a:off x="311700" y="20340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0" name="Google Shape;560;p78"/>
          <p:cNvSpPr txBox="1"/>
          <p:nvPr>
            <p:ph idx="1" type="body"/>
          </p:nvPr>
        </p:nvSpPr>
        <p:spPr>
          <a:xfrm>
            <a:off x="311700" y="126582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Char char="■"/>
              <a:defRPr>
                <a:solidFill>
                  <a:srgbClr val="B7B7B7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400"/>
              <a:buChar char="●"/>
              <a:defRPr>
                <a:solidFill>
                  <a:srgbClr val="CCCCCC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1" name="Google Shape;561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_3">
  <p:cSld name="ONE_COLUMN_TEXT_3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4" name="Google Shape;564;p7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5" name="Google Shape;565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">
  <p:cSld name="TITLE_AND_BODY_1_2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_4">
  <p:cSld name="ONE_COLUMN_TEXT_4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0" name="Google Shape;570;p8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1" name="Google Shape;571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 1">
  <p:cSld name="TITLE_AND_BODY_1_3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6" name="Google Shape;576;p8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7" name="Google Shape;577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5">
  <p:cSld name="TITLE_AND_BODY_5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0" name="Google Shape;580;p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1" name="Google Shape;581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4" name="Google Shape;584;p8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5" name="Google Shape;585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BIG_NUMB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8" name="Google Shape;588;p8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9" name="Google Shape;589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s 1">
  <p:cSld name="MAIN_POINT_1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7"/>
          <p:cNvSpPr/>
          <p:nvPr/>
        </p:nvSpPr>
        <p:spPr>
          <a:xfrm>
            <a:off x="1663000" y="1925275"/>
            <a:ext cx="2772300" cy="283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p87"/>
          <p:cNvSpPr/>
          <p:nvPr/>
        </p:nvSpPr>
        <p:spPr>
          <a:xfrm>
            <a:off x="4700050" y="1925275"/>
            <a:ext cx="2772300" cy="283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87"/>
          <p:cNvSpPr txBox="1"/>
          <p:nvPr>
            <p:ph type="title"/>
          </p:nvPr>
        </p:nvSpPr>
        <p:spPr>
          <a:xfrm>
            <a:off x="1880283" y="2027595"/>
            <a:ext cx="2499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4" name="Google Shape;594;p87"/>
          <p:cNvSpPr txBox="1"/>
          <p:nvPr>
            <p:ph idx="2" type="title"/>
          </p:nvPr>
        </p:nvSpPr>
        <p:spPr>
          <a:xfrm>
            <a:off x="4770270" y="2027595"/>
            <a:ext cx="2499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b="1"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5" name="Google Shape;595;p87"/>
          <p:cNvSpPr txBox="1"/>
          <p:nvPr>
            <p:ph idx="3" type="title"/>
          </p:nvPr>
        </p:nvSpPr>
        <p:spPr>
          <a:xfrm>
            <a:off x="1880283" y="2492234"/>
            <a:ext cx="24993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6" name="Google Shape;596;p87"/>
          <p:cNvSpPr txBox="1"/>
          <p:nvPr>
            <p:ph idx="4" type="title"/>
          </p:nvPr>
        </p:nvSpPr>
        <p:spPr>
          <a:xfrm>
            <a:off x="4770270" y="2492234"/>
            <a:ext cx="24993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7" name="Google Shape;597;p87"/>
          <p:cNvSpPr txBox="1"/>
          <p:nvPr>
            <p:ph idx="5" type="title"/>
          </p:nvPr>
        </p:nvSpPr>
        <p:spPr>
          <a:xfrm>
            <a:off x="272671" y="869225"/>
            <a:ext cx="7680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8" name="Google Shape;598;p87"/>
          <p:cNvSpPr txBox="1"/>
          <p:nvPr>
            <p:ph idx="6" type="title"/>
          </p:nvPr>
        </p:nvSpPr>
        <p:spPr>
          <a:xfrm>
            <a:off x="258675" y="359175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9" name="Google Shape;599;p87"/>
          <p:cNvSpPr txBox="1"/>
          <p:nvPr>
            <p:ph idx="7" type="title"/>
          </p:nvPr>
        </p:nvSpPr>
        <p:spPr>
          <a:xfrm>
            <a:off x="258675" y="149475"/>
            <a:ext cx="780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1">
  <p:cSld name="TITLE_AND_BODY_1_4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8"/>
          <p:cNvSpPr txBox="1"/>
          <p:nvPr>
            <p:ph type="title"/>
          </p:nvPr>
        </p:nvSpPr>
        <p:spPr>
          <a:xfrm>
            <a:off x="258675" y="359175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2" name="Google Shape;602;p88"/>
          <p:cNvSpPr txBox="1"/>
          <p:nvPr>
            <p:ph idx="2" type="title"/>
          </p:nvPr>
        </p:nvSpPr>
        <p:spPr>
          <a:xfrm>
            <a:off x="258675" y="149475"/>
            <a:ext cx="780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  <p:sp>
        <p:nvSpPr>
          <p:cNvPr id="603" name="Google Shape;603;p88"/>
          <p:cNvSpPr txBox="1"/>
          <p:nvPr>
            <p:ph idx="3" type="title"/>
          </p:nvPr>
        </p:nvSpPr>
        <p:spPr>
          <a:xfrm>
            <a:off x="908425" y="1231275"/>
            <a:ext cx="7804200" cy="3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1" sz="12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1" sz="12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1" sz="12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1" sz="12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1" sz="12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1" sz="12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1" sz="12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1" sz="12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title"/>
          </p:nvPr>
        </p:nvSpPr>
        <p:spPr>
          <a:xfrm>
            <a:off x="886300" y="2415450"/>
            <a:ext cx="79104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" name="Google Shape;38;p26"/>
          <p:cNvSpPr txBox="1"/>
          <p:nvPr>
            <p:ph idx="2" type="title"/>
          </p:nvPr>
        </p:nvSpPr>
        <p:spPr>
          <a:xfrm>
            <a:off x="886300" y="2129550"/>
            <a:ext cx="78861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00"/>
              <a:buNone/>
              <a:defRPr b="1" sz="10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+ surtitre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/>
          <p:nvPr>
            <p:ph type="title"/>
          </p:nvPr>
        </p:nvSpPr>
        <p:spPr>
          <a:xfrm>
            <a:off x="213575" y="359175"/>
            <a:ext cx="8582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1pPr>
            <a:lvl2pPr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2pPr>
            <a:lvl3pPr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3pPr>
            <a:lvl4pPr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4pPr>
            <a:lvl5pPr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5pPr>
            <a:lvl6pPr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6pPr>
            <a:lvl7pPr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7pPr>
            <a:lvl8pPr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8pPr>
            <a:lvl9pPr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b="1" sz="15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" name="Google Shape;41;p27"/>
          <p:cNvSpPr txBox="1"/>
          <p:nvPr>
            <p:ph idx="2" type="title"/>
          </p:nvPr>
        </p:nvSpPr>
        <p:spPr>
          <a:xfrm>
            <a:off x="213575" y="149475"/>
            <a:ext cx="76836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800"/>
              <a:buNone/>
              <a:defRPr b="1" sz="800">
                <a:solidFill>
                  <a:srgbClr val="B8B8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51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5"/>
          <p:cNvSpPr txBox="1"/>
          <p:nvPr/>
        </p:nvSpPr>
        <p:spPr>
          <a:xfrm>
            <a:off x="8323731" y="4675950"/>
            <a:ext cx="5487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9;p15"/>
          <p:cNvSpPr txBox="1"/>
          <p:nvPr/>
        </p:nvSpPr>
        <p:spPr>
          <a:xfrm>
            <a:off x="8323731" y="4675950"/>
            <a:ext cx="5487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fr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8" name="Google Shape;28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9" name="Google Shape;289;p19"/>
          <p:cNvSpPr txBox="1"/>
          <p:nvPr/>
        </p:nvSpPr>
        <p:spPr>
          <a:xfrm>
            <a:off x="8323731" y="4675950"/>
            <a:ext cx="5487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7" r:id="rId37"/>
    <p:sldLayoutId id="2147483718" r:id="rId38"/>
    <p:sldLayoutId id="2147483719" r:id="rId39"/>
    <p:sldLayoutId id="2147483720" r:id="rId40"/>
    <p:sldLayoutId id="2147483721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file/d/1GiTzi5PvX560nZy-IHMBTviM35ZBl5zm/view?usp=sharing" TargetMode="External"/><Relationship Id="rId4" Type="http://schemas.openxmlformats.org/officeDocument/2006/relationships/hyperlink" Target="https://handeo.typeform.com/to/GEGWFUmt?typeform-source=www.google.com" TargetMode="External"/><Relationship Id="rId9" Type="http://schemas.openxmlformats.org/officeDocument/2006/relationships/image" Target="../media/image69.png"/><Relationship Id="rId5" Type="http://schemas.openxmlformats.org/officeDocument/2006/relationships/hyperlink" Target="https://handeo.typeform.com/to/GEGWFUmt?typeform-source=www.google.com" TargetMode="External"/><Relationship Id="rId6" Type="http://schemas.openxmlformats.org/officeDocument/2006/relationships/hyperlink" Target="https://www.monmuseeaccessible.fr/" TargetMode="External"/><Relationship Id="rId7" Type="http://schemas.openxmlformats.org/officeDocument/2006/relationships/image" Target="../media/image67.png"/><Relationship Id="rId8" Type="http://schemas.openxmlformats.org/officeDocument/2006/relationships/image" Target="../media/image71.png"/><Relationship Id="rId11" Type="http://schemas.openxmlformats.org/officeDocument/2006/relationships/image" Target="../media/image68.png"/><Relationship Id="rId10" Type="http://schemas.openxmlformats.org/officeDocument/2006/relationships/hyperlink" Target="https://drive.google.com/file/d/14JeZiAC0N7otGnIP6IoVXrbnprR66vq9/view?usp=sharing" TargetMode="External"/><Relationship Id="rId13" Type="http://schemas.openxmlformats.org/officeDocument/2006/relationships/image" Target="../media/image72.png"/><Relationship Id="rId12" Type="http://schemas.openxmlformats.org/officeDocument/2006/relationships/hyperlink" Target="https://drive.google.com/file/d/1-U84id_2SXfnf7MWH56RoYNofMK2s5M9/view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andeo.typeform.com/to/GEGWFUmt?typeform-source=www.google.com" TargetMode="External"/><Relationship Id="rId4" Type="http://schemas.openxmlformats.org/officeDocument/2006/relationships/hyperlink" Target="https://handeo.typeform.com/to/GEGWFUmt?typeform-source=www.google.com" TargetMode="External"/><Relationship Id="rId9" Type="http://schemas.openxmlformats.org/officeDocument/2006/relationships/image" Target="../media/image76.png"/><Relationship Id="rId5" Type="http://schemas.openxmlformats.org/officeDocument/2006/relationships/hyperlink" Target="https://drive.google.com/drive/folders/1Hk5HzOUr55daxfXtwsMp-k21279rVE0F?usp=sharing" TargetMode="External"/><Relationship Id="rId6" Type="http://schemas.openxmlformats.org/officeDocument/2006/relationships/image" Target="../media/image75.jpg"/><Relationship Id="rId7" Type="http://schemas.openxmlformats.org/officeDocument/2006/relationships/image" Target="../media/image74.jpg"/><Relationship Id="rId8" Type="http://schemas.openxmlformats.org/officeDocument/2006/relationships/image" Target="../media/image77.png"/><Relationship Id="rId11" Type="http://schemas.openxmlformats.org/officeDocument/2006/relationships/hyperlink" Target="https://drive.google.com/file/d/1o_COhGVQ3EDEE4Zcma-Vm9sNwFJTh2s3/view?usp=sharing" TargetMode="External"/><Relationship Id="rId10" Type="http://schemas.openxmlformats.org/officeDocument/2006/relationships/hyperlink" Target="https://drive.google.com/file/d/1jci0CNOEjsyeK5lAmcIa5TyKFHPhvk__/view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yOjChoV_3Fw" TargetMode="External"/><Relationship Id="rId4" Type="http://schemas.openxmlformats.org/officeDocument/2006/relationships/image" Target="../media/image80.png"/><Relationship Id="rId5" Type="http://schemas.openxmlformats.org/officeDocument/2006/relationships/hyperlink" Target="https://drive.google.com/file/d/1dIHNChpcAjcMRgCOnvkmOn3uc-06_VEW/view?usp=sharing" TargetMode="External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hyperlink" Target="https://drive.google.com/file/d/1y1p04Ve827xUP4EB-GfwRMRGpPsJ2_QV/vie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Ass-tourisme-et-handicaps@orange.f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handirect.fr/accessibilite-handicap-loi-2015/#:~:text=1%20million%20d%27%C3%89tablissements%20recevant,pr%C3%A9fecture%20ou%20soit%20en%20train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Relationship Id="rId11" Type="http://schemas.openxmlformats.org/officeDocument/2006/relationships/image" Target="../media/image10.png"/><Relationship Id="rId10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33.png"/><Relationship Id="rId8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50.png"/><Relationship Id="rId22" Type="http://schemas.openxmlformats.org/officeDocument/2006/relationships/image" Target="../media/image55.png"/><Relationship Id="rId21" Type="http://schemas.openxmlformats.org/officeDocument/2006/relationships/image" Target="../media/image53.png"/><Relationship Id="rId24" Type="http://schemas.openxmlformats.org/officeDocument/2006/relationships/image" Target="../media/image57.png"/><Relationship Id="rId23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Relationship Id="rId26" Type="http://schemas.openxmlformats.org/officeDocument/2006/relationships/image" Target="../media/image63.png"/><Relationship Id="rId25" Type="http://schemas.openxmlformats.org/officeDocument/2006/relationships/image" Target="../media/image58.png"/><Relationship Id="rId28" Type="http://schemas.openxmlformats.org/officeDocument/2006/relationships/image" Target="../media/image62.png"/><Relationship Id="rId27" Type="http://schemas.openxmlformats.org/officeDocument/2006/relationships/image" Target="../media/image60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29" Type="http://schemas.openxmlformats.org/officeDocument/2006/relationships/image" Target="../media/image59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31" Type="http://schemas.openxmlformats.org/officeDocument/2006/relationships/image" Target="../media/image7.png"/><Relationship Id="rId30" Type="http://schemas.openxmlformats.org/officeDocument/2006/relationships/image" Target="../media/image64.png"/><Relationship Id="rId11" Type="http://schemas.openxmlformats.org/officeDocument/2006/relationships/image" Target="../media/image42.png"/><Relationship Id="rId33" Type="http://schemas.openxmlformats.org/officeDocument/2006/relationships/image" Target="../media/image66.png"/><Relationship Id="rId10" Type="http://schemas.openxmlformats.org/officeDocument/2006/relationships/image" Target="../media/image40.png"/><Relationship Id="rId32" Type="http://schemas.openxmlformats.org/officeDocument/2006/relationships/image" Target="../media/image6.png"/><Relationship Id="rId13" Type="http://schemas.openxmlformats.org/officeDocument/2006/relationships/image" Target="../media/image49.png"/><Relationship Id="rId12" Type="http://schemas.openxmlformats.org/officeDocument/2006/relationships/image" Target="../media/image45.png"/><Relationship Id="rId34" Type="http://schemas.openxmlformats.org/officeDocument/2006/relationships/image" Target="../media/image73.png"/><Relationship Id="rId15" Type="http://schemas.openxmlformats.org/officeDocument/2006/relationships/image" Target="../media/image52.png"/><Relationship Id="rId14" Type="http://schemas.openxmlformats.org/officeDocument/2006/relationships/image" Target="../media/image46.png"/><Relationship Id="rId17" Type="http://schemas.openxmlformats.org/officeDocument/2006/relationships/image" Target="../media/image51.png"/><Relationship Id="rId16" Type="http://schemas.openxmlformats.org/officeDocument/2006/relationships/image" Target="../media/image48.png"/><Relationship Id="rId19" Type="http://schemas.openxmlformats.org/officeDocument/2006/relationships/image" Target="../media/image47.png"/><Relationship Id="rId18" Type="http://schemas.openxmlformats.org/officeDocument/2006/relationships/image" Target="../media/image5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"/>
          <p:cNvSpPr/>
          <p:nvPr/>
        </p:nvSpPr>
        <p:spPr>
          <a:xfrm rot="5400000">
            <a:off x="-39300" y="39300"/>
            <a:ext cx="3668700" cy="3590100"/>
          </a:xfrm>
          <a:prstGeom prst="rtTriangle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"/>
          <p:cNvSpPr/>
          <p:nvPr/>
        </p:nvSpPr>
        <p:spPr>
          <a:xfrm>
            <a:off x="0" y="0"/>
            <a:ext cx="1350900" cy="22806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0" name="Google Shape;610;p1"/>
          <p:cNvCxnSpPr/>
          <p:nvPr/>
        </p:nvCxnSpPr>
        <p:spPr>
          <a:xfrm>
            <a:off x="0" y="669275"/>
            <a:ext cx="4751100" cy="5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1" name="Google Shape;611;p1"/>
          <p:cNvSpPr txBox="1"/>
          <p:nvPr/>
        </p:nvSpPr>
        <p:spPr>
          <a:xfrm>
            <a:off x="4909450" y="479525"/>
            <a:ext cx="409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Insuffler un élan d’inclusivité dans les musées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2" name="Google Shape;6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414" y="3592950"/>
            <a:ext cx="484075" cy="48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17" y="3596718"/>
            <a:ext cx="726112" cy="48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1350" y="3722827"/>
            <a:ext cx="726113" cy="30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9679" y="575667"/>
            <a:ext cx="3590101" cy="3169478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1"/>
          <p:cNvSpPr txBox="1"/>
          <p:nvPr/>
        </p:nvSpPr>
        <p:spPr>
          <a:xfrm>
            <a:off x="5314520" y="2440693"/>
            <a:ext cx="369083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2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Kit de communication</a:t>
            </a:r>
            <a:endParaRPr b="1" i="0" sz="27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"/>
          <p:cNvSpPr txBox="1"/>
          <p:nvPr/>
        </p:nvSpPr>
        <p:spPr>
          <a:xfrm>
            <a:off x="2976718" y="909363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Le logo de la formation :</a:t>
            </a:r>
            <a:r>
              <a:rPr b="1" i="0" lang="fr" sz="1000" u="sng" cap="none" strike="noStrike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 lien</a:t>
            </a:r>
            <a:endParaRPr b="1" i="0" sz="1000" u="none" cap="none" strike="noStrike">
              <a:solidFill>
                <a:schemeClr val="accent2"/>
              </a:solidFill>
              <a:highlight>
                <a:srgbClr val="E6E7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8" name="Google Shape;818;p10">
            <a:hlinkClick r:id="rId4"/>
          </p:cNvPr>
          <p:cNvSpPr/>
          <p:nvPr/>
        </p:nvSpPr>
        <p:spPr>
          <a:xfrm>
            <a:off x="4001350" y="3388900"/>
            <a:ext cx="412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0">
            <a:hlinkClick r:id="rId5"/>
          </p:cNvPr>
          <p:cNvSpPr/>
          <p:nvPr/>
        </p:nvSpPr>
        <p:spPr>
          <a:xfrm>
            <a:off x="1943950" y="4088150"/>
            <a:ext cx="412500" cy="1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0"/>
          <p:cNvSpPr txBox="1"/>
          <p:nvPr/>
        </p:nvSpPr>
        <p:spPr>
          <a:xfrm>
            <a:off x="-51819" y="909363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Lien d’accès </a:t>
            </a: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à la </a:t>
            </a: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formation :</a:t>
            </a:r>
            <a:r>
              <a:rPr b="1" i="0" lang="fr" sz="1000" u="sng" cap="none" strike="noStrike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  <a:hlinkClick r:id="rId6"/>
              </a:rPr>
              <a:t> lien</a:t>
            </a:r>
            <a:endParaRPr b="1" i="0" sz="1000" u="none" cap="none" strike="noStrike">
              <a:solidFill>
                <a:schemeClr val="accent2"/>
              </a:solidFill>
              <a:highlight>
                <a:srgbClr val="E6E7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1" name="Google Shape;82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675" y="1809151"/>
            <a:ext cx="2379013" cy="165984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22" name="Google Shape;822;p10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Les visuels et supports de communication</a:t>
            </a:r>
            <a:endParaRPr b="1" i="0" sz="27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823" name="Google Shape;82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93231" y="1573050"/>
            <a:ext cx="2166975" cy="300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15750" y="1809151"/>
            <a:ext cx="2055156" cy="61020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25" name="Google Shape;825;p10"/>
          <p:cNvSpPr txBox="1"/>
          <p:nvPr/>
        </p:nvSpPr>
        <p:spPr>
          <a:xfrm>
            <a:off x="5843329" y="909363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fr" sz="1000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La s</a:t>
            </a: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ignature mail  :</a:t>
            </a:r>
            <a:r>
              <a:rPr b="1" i="0" lang="fr" sz="1000" u="sng" cap="none" strike="noStrike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  <a:hlinkClick r:id="rId10"/>
              </a:rPr>
              <a:t> lien</a:t>
            </a:r>
            <a:endParaRPr b="1" i="0" sz="1000" u="none" cap="none" strike="noStrike">
              <a:solidFill>
                <a:schemeClr val="accent2"/>
              </a:solidFill>
              <a:highlight>
                <a:srgbClr val="E6E7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6" name="Google Shape;826;p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15750" y="3888219"/>
            <a:ext cx="2055151" cy="68458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27" name="Google Shape;827;p10"/>
          <p:cNvSpPr txBox="1"/>
          <p:nvPr/>
        </p:nvSpPr>
        <p:spPr>
          <a:xfrm>
            <a:off x="5843329" y="2980413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fr" sz="1000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La s</a:t>
            </a: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ignature mail cliquable :</a:t>
            </a:r>
            <a:r>
              <a:rPr b="1" lang="fr" sz="1000" u="non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 sz="1000" u="sng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  <a:hlinkClick r:id="rId12"/>
              </a:rPr>
              <a:t>lien</a:t>
            </a:r>
            <a:endParaRPr b="1" i="0" sz="1000" u="none" cap="none" strike="noStrike">
              <a:solidFill>
                <a:schemeClr val="accent2"/>
              </a:solidFill>
              <a:highlight>
                <a:srgbClr val="E6E7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10"/>
          <p:cNvSpPr txBox="1"/>
          <p:nvPr/>
        </p:nvSpPr>
        <p:spPr>
          <a:xfrm>
            <a:off x="6315750" y="3230400"/>
            <a:ext cx="2273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fr" sz="800"/>
              <a:t>Ajouter le lien hypertexte du site à l’image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p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94750" y="4486325"/>
            <a:ext cx="215400" cy="2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1">
            <a:hlinkClick r:id="rId3"/>
          </p:cNvPr>
          <p:cNvSpPr/>
          <p:nvPr/>
        </p:nvSpPr>
        <p:spPr>
          <a:xfrm>
            <a:off x="4001350" y="3388900"/>
            <a:ext cx="412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1">
            <a:hlinkClick r:id="rId4"/>
          </p:cNvPr>
          <p:cNvSpPr/>
          <p:nvPr/>
        </p:nvSpPr>
        <p:spPr>
          <a:xfrm>
            <a:off x="1943950" y="4088150"/>
            <a:ext cx="412500" cy="1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1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Les visuels et supports de communication</a:t>
            </a:r>
            <a:endParaRPr b="1" i="0" sz="27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837" name="Google Shape;837;p11"/>
          <p:cNvSpPr txBox="1"/>
          <p:nvPr/>
        </p:nvSpPr>
        <p:spPr>
          <a:xfrm>
            <a:off x="4943950" y="994942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Les </a:t>
            </a:r>
            <a:r>
              <a:rPr b="1" lang="fr" sz="1000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mêmes </a:t>
            </a: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i="0" lang="fr" sz="1000" u="sng" cap="none" strike="noStrike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lien</a:t>
            </a:r>
            <a:endParaRPr b="1" i="0" sz="1000" u="none" cap="none" strike="noStrike">
              <a:solidFill>
                <a:schemeClr val="accent2"/>
              </a:solidFill>
              <a:highlight>
                <a:srgbClr val="E6E7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8" name="Google Shape;83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01687" y="1530038"/>
            <a:ext cx="1431640" cy="14315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39" name="Google Shape;83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77996" y="2788851"/>
            <a:ext cx="1431640" cy="14315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40" name="Google Shape;84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8430" y="2961637"/>
            <a:ext cx="3221453" cy="16893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41" name="Google Shape;841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8430" y="1339874"/>
            <a:ext cx="3541200" cy="9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842" name="Google Shape;842;p11"/>
          <p:cNvSpPr txBox="1"/>
          <p:nvPr/>
        </p:nvSpPr>
        <p:spPr>
          <a:xfrm>
            <a:off x="343950" y="2531126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La photo de couverture linkedin :</a:t>
            </a:r>
            <a:r>
              <a:rPr b="1" i="0" lang="fr" sz="1000" u="sng" cap="none" strike="noStrike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fr" sz="1000" u="sng" cap="none" strike="noStrike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  <a:hlinkClick r:id="rId10"/>
              </a:rPr>
              <a:t>lien</a:t>
            </a:r>
            <a:endParaRPr b="1" i="0" sz="1000" u="none" cap="none" strike="noStrike">
              <a:solidFill>
                <a:schemeClr val="accent2"/>
              </a:solidFill>
              <a:highlight>
                <a:srgbClr val="E6E7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3" name="Google Shape;843;p11"/>
          <p:cNvSpPr txBox="1"/>
          <p:nvPr/>
        </p:nvSpPr>
        <p:spPr>
          <a:xfrm>
            <a:off x="343950" y="909363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Le visuel web :</a:t>
            </a:r>
            <a:r>
              <a:rPr b="1" i="0" lang="fr" sz="1000" u="sng" cap="none" strike="noStrike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  <a:hlinkClick r:id="rId11"/>
              </a:rPr>
              <a:t> lien</a:t>
            </a:r>
            <a:endParaRPr b="1" i="0" sz="1000" u="none" cap="none" strike="noStrike">
              <a:solidFill>
                <a:schemeClr val="accent2"/>
              </a:solidFill>
              <a:highlight>
                <a:srgbClr val="E6E7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2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Les visuels et supports de communication</a:t>
            </a:r>
            <a:endParaRPr b="1" i="0" sz="27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849" name="Google Shape;849;p12"/>
          <p:cNvSpPr txBox="1"/>
          <p:nvPr/>
        </p:nvSpPr>
        <p:spPr>
          <a:xfrm>
            <a:off x="21745" y="1245807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fr" sz="1000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La v</a:t>
            </a: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idéo de teasing :</a:t>
            </a:r>
            <a:r>
              <a:rPr b="1" i="0" lang="fr" sz="1000" u="sng" cap="none" strike="noStrike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 lien</a:t>
            </a:r>
            <a:endParaRPr b="1" i="0" sz="1000" u="none" cap="none" strike="noStrike">
              <a:solidFill>
                <a:schemeClr val="accent2"/>
              </a:solidFill>
              <a:highlight>
                <a:srgbClr val="E6E7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0" name="Google Shape;85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159" y="1890051"/>
            <a:ext cx="2597723" cy="1458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51" name="Google Shape;851;p12"/>
          <p:cNvSpPr txBox="1"/>
          <p:nvPr/>
        </p:nvSpPr>
        <p:spPr>
          <a:xfrm>
            <a:off x="3049716" y="1245807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Le communiqué de presse :</a:t>
            </a:r>
            <a:r>
              <a:rPr b="1" i="0" lang="fr" sz="1000" u="sng" cap="none" strike="noStrike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 lien</a:t>
            </a:r>
            <a:endParaRPr b="1" i="0" sz="1000" u="none" cap="none" strike="noStrike">
              <a:solidFill>
                <a:schemeClr val="accent2"/>
              </a:solidFill>
              <a:highlight>
                <a:srgbClr val="E6E7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2" name="Google Shape;85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40235" y="2241121"/>
            <a:ext cx="1818963" cy="211755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53" name="Google Shape;853;p12"/>
          <p:cNvSpPr txBox="1"/>
          <p:nvPr/>
        </p:nvSpPr>
        <p:spPr>
          <a:xfrm>
            <a:off x="3504509" y="1482919"/>
            <a:ext cx="2090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À utiliser pour les éléments de langage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4" name="Google Shape;85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5750" y="1745314"/>
            <a:ext cx="1909243" cy="27093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855" name="Google Shape;855;p12"/>
          <p:cNvSpPr txBox="1"/>
          <p:nvPr/>
        </p:nvSpPr>
        <p:spPr>
          <a:xfrm>
            <a:off x="5698020" y="1245807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fr" sz="1000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L’a</a:t>
            </a:r>
            <a:r>
              <a:rPr b="1" i="0" lang="fr" sz="1000" u="none" cap="none" strike="noStrike">
                <a:solidFill>
                  <a:schemeClr val="accent2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</a:rPr>
              <a:t>ffiche / le flyer :</a:t>
            </a:r>
            <a:r>
              <a:rPr b="1" i="0" lang="fr" sz="1000" u="sng" cap="none" strike="noStrike">
                <a:solidFill>
                  <a:schemeClr val="hlink"/>
                </a:solidFill>
                <a:highlight>
                  <a:srgbClr val="E6E7FA"/>
                </a:highlight>
                <a:latin typeface="Montserrat"/>
                <a:ea typeface="Montserrat"/>
                <a:cs typeface="Montserrat"/>
                <a:sym typeface="Montserrat"/>
                <a:hlinkClick r:id="rId8"/>
              </a:rPr>
              <a:t> lien</a:t>
            </a:r>
            <a:endParaRPr b="1" i="0" sz="1000" u="none" cap="none" strike="noStrike">
              <a:solidFill>
                <a:schemeClr val="accent2"/>
              </a:solidFill>
              <a:highlight>
                <a:srgbClr val="E6E7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3"/>
          <p:cNvSpPr txBox="1"/>
          <p:nvPr/>
        </p:nvSpPr>
        <p:spPr>
          <a:xfrm>
            <a:off x="213575" y="435375"/>
            <a:ext cx="85830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Arial"/>
              <a:buNone/>
            </a:pPr>
            <a:r>
              <a:rPr b="1" i="0" lang="fr" sz="23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A vous de jouer !</a:t>
            </a:r>
            <a:endParaRPr b="1" i="0" sz="2300" u="none" cap="none" strike="noStrike">
              <a:solidFill>
                <a:srgbClr val="3C47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1" name="Google Shape;861;p13"/>
          <p:cNvSpPr/>
          <p:nvPr/>
        </p:nvSpPr>
        <p:spPr>
          <a:xfrm>
            <a:off x="125" y="1061825"/>
            <a:ext cx="9144000" cy="3351000"/>
          </a:xfrm>
          <a:prstGeom prst="rect">
            <a:avLst/>
          </a:prstGeom>
          <a:solidFill>
            <a:srgbClr val="3C47D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3"/>
          <p:cNvSpPr txBox="1"/>
          <p:nvPr/>
        </p:nvSpPr>
        <p:spPr>
          <a:xfrm>
            <a:off x="545225" y="2362037"/>
            <a:ext cx="79197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" sz="1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Vous avez les clés en mains </a:t>
            </a:r>
            <a:endParaRPr b="1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" sz="1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pour passer à l'action !</a:t>
            </a:r>
            <a:endParaRPr b="1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4"/>
          <p:cNvSpPr/>
          <p:nvPr/>
        </p:nvSpPr>
        <p:spPr>
          <a:xfrm>
            <a:off x="0" y="0"/>
            <a:ext cx="9152262" cy="5143500"/>
          </a:xfrm>
          <a:prstGeom prst="rect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4"/>
          <p:cNvSpPr txBox="1"/>
          <p:nvPr>
            <p:ph type="title"/>
          </p:nvPr>
        </p:nvSpPr>
        <p:spPr>
          <a:xfrm>
            <a:off x="213575" y="359175"/>
            <a:ext cx="85830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3481"/>
              <a:buNone/>
            </a:pPr>
            <a:r>
              <a:rPr lang="fr">
                <a:solidFill>
                  <a:srgbClr val="8B1A59"/>
                </a:solidFill>
              </a:rPr>
              <a:t> </a:t>
            </a:r>
            <a:r>
              <a:rPr lang="fr">
                <a:solidFill>
                  <a:schemeClr val="lt1"/>
                </a:solidFill>
              </a:rPr>
              <a:t>Vos contacts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9" name="Google Shape;869;p14"/>
          <p:cNvSpPr txBox="1"/>
          <p:nvPr/>
        </p:nvSpPr>
        <p:spPr>
          <a:xfrm>
            <a:off x="615500" y="1543125"/>
            <a:ext cx="20544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Tourisme &amp; Handicaps</a:t>
            </a:r>
            <a:endParaRPr/>
          </a:p>
        </p:txBody>
      </p:sp>
      <p:sp>
        <p:nvSpPr>
          <p:cNvPr id="870" name="Google Shape;870;p14"/>
          <p:cNvSpPr txBox="1"/>
          <p:nvPr/>
        </p:nvSpPr>
        <p:spPr>
          <a:xfrm>
            <a:off x="615500" y="1951150"/>
            <a:ext cx="37005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8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ass-tourisme-et-handicaps@orange.fr</a:t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1" name="Google Shape;871;p14"/>
          <p:cNvSpPr txBox="1"/>
          <p:nvPr/>
        </p:nvSpPr>
        <p:spPr>
          <a:xfrm>
            <a:off x="615500" y="1346275"/>
            <a:ext cx="21501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Présidente     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72" name="Google Shape;872;p14"/>
          <p:cNvCxnSpPr/>
          <p:nvPr/>
        </p:nvCxnSpPr>
        <p:spPr>
          <a:xfrm rot="10800000">
            <a:off x="539300" y="1176250"/>
            <a:ext cx="0" cy="9207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3" name="Google Shape;873;p14"/>
          <p:cNvSpPr txBox="1"/>
          <p:nvPr/>
        </p:nvSpPr>
        <p:spPr>
          <a:xfrm>
            <a:off x="657200" y="995325"/>
            <a:ext cx="26958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Annette Masson </a:t>
            </a:r>
            <a:endParaRPr b="1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Illustrations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/>
          </a:p>
        </p:txBody>
      </p:sp>
      <p:pic>
        <p:nvPicPr>
          <p:cNvPr id="622" name="Google Shape;622;p2"/>
          <p:cNvPicPr preferRelativeResize="0"/>
          <p:nvPr/>
        </p:nvPicPr>
        <p:blipFill rotWithShape="1">
          <a:blip r:embed="rId3">
            <a:alphaModFix/>
          </a:blip>
          <a:srcRect b="739" l="12140" r="42236" t="552"/>
          <a:stretch/>
        </p:blipFill>
        <p:spPr>
          <a:xfrm>
            <a:off x="0" y="0"/>
            <a:ext cx="35901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2"/>
          <p:cNvGrpSpPr/>
          <p:nvPr/>
        </p:nvGrpSpPr>
        <p:grpSpPr>
          <a:xfrm flipH="1" rot="10800000">
            <a:off x="0" y="1474800"/>
            <a:ext cx="3590100" cy="3668700"/>
            <a:chOff x="0" y="0"/>
            <a:chExt cx="3590100" cy="3668700"/>
          </a:xfrm>
        </p:grpSpPr>
        <p:sp>
          <p:nvSpPr>
            <p:cNvPr id="624" name="Google Shape;624;p2"/>
            <p:cNvSpPr/>
            <p:nvPr/>
          </p:nvSpPr>
          <p:spPr>
            <a:xfrm rot="5400000">
              <a:off x="-39300" y="39300"/>
              <a:ext cx="3668700" cy="3590100"/>
            </a:xfrm>
            <a:prstGeom prst="rtTriangle">
              <a:avLst/>
            </a:prstGeom>
            <a:solidFill>
              <a:srgbClr val="3C4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0" y="0"/>
              <a:ext cx="1350900" cy="2280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6" name="Google Shape;626;p2"/>
          <p:cNvSpPr txBox="1"/>
          <p:nvPr/>
        </p:nvSpPr>
        <p:spPr>
          <a:xfrm>
            <a:off x="3742610" y="3138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Introduction au kit de communication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/>
          </a:p>
        </p:txBody>
      </p:sp>
      <p:sp>
        <p:nvSpPr>
          <p:cNvPr id="627" name="Google Shape;627;p2"/>
          <p:cNvSpPr txBox="1"/>
          <p:nvPr/>
        </p:nvSpPr>
        <p:spPr>
          <a:xfrm>
            <a:off x="3742610" y="982675"/>
            <a:ext cx="5142600" cy="3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 kit de communication comporte tous les </a:t>
            </a:r>
            <a:r>
              <a:rPr b="1" i="0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éléments clés </a:t>
            </a: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diffuser la formation auprès des </a:t>
            </a:r>
            <a:r>
              <a:rPr b="1" i="0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musées </a:t>
            </a: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 </a:t>
            </a:r>
            <a:r>
              <a:rPr b="1" i="0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potentiels prescripteurs </a:t>
            </a: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de votre réseau</a:t>
            </a: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et </a:t>
            </a:r>
            <a:r>
              <a:rPr b="1" i="0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valoriser votre engagement</a:t>
            </a: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Nous comptons sur vous pour faire connaître cette formation et donner envie aux musées de participer à </a:t>
            </a: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cette</a:t>
            </a: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démarche nationale d’inclusivité </a:t>
            </a: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Vous pouvez </a:t>
            </a:r>
            <a:r>
              <a:rPr b="1" i="0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directement reprendre ces éléments </a:t>
            </a: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 bien les </a:t>
            </a:r>
            <a:r>
              <a:rPr b="1" i="0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adapter selon votre charte graphique</a:t>
            </a: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vos </a:t>
            </a:r>
            <a:r>
              <a:rPr b="1" i="0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contraintes </a:t>
            </a: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et la </a:t>
            </a:r>
            <a:r>
              <a:rPr b="1" i="0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tonalité </a:t>
            </a: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votre communication. Nous vous invitons également à personnaliser le discours et la raison de l’engagement de votre organisation dans cette campagne.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800" u="sng" cap="none" strike="noStrike">
              <a:solidFill>
                <a:srgbClr val="41750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8" name="Google Shape;628;p2"/>
          <p:cNvPicPr preferRelativeResize="0"/>
          <p:nvPr/>
        </p:nvPicPr>
        <p:blipFill rotWithShape="1">
          <a:blip r:embed="rId4">
            <a:alphaModFix/>
          </a:blip>
          <a:srcRect b="0" l="0" r="0" t="17844"/>
          <a:stretch/>
        </p:blipFill>
        <p:spPr>
          <a:xfrm>
            <a:off x="8092126" y="89795"/>
            <a:ext cx="1051875" cy="86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"/>
          <p:cNvSpPr txBox="1"/>
          <p:nvPr/>
        </p:nvSpPr>
        <p:spPr>
          <a:xfrm>
            <a:off x="225125" y="4284272"/>
            <a:ext cx="88224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(1) </a:t>
            </a:r>
            <a:r>
              <a:rPr b="0" i="1" lang="fr" sz="6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https://www.handirect.fr/accessibilite-handicap-loi-2015/#:~:text=1%20million%20d%27Établissements%20recevant,préfecture%20ou%20soit%20en%20train</a:t>
            </a:r>
            <a:endParaRPr b="0" i="1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(2) Martin Malvy, Rapport : 54 suggestions pour améliorer la fréquentation touristique de la France à partir de nos Patrimoine s, Février 2016</a:t>
            </a:r>
            <a:endParaRPr b="0" i="1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(3) Tourisme &amp; Handicaps</a:t>
            </a:r>
            <a:endParaRPr b="0" i="1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(4) Rachel Chenu, « Musées et handicap : les freins de l’accessibilité », Culture &amp; Musées, 31 | 2018</a:t>
            </a:r>
            <a:endParaRPr b="0" i="1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4" name="Google Shape;634;p3"/>
          <p:cNvSpPr txBox="1"/>
          <p:nvPr/>
        </p:nvSpPr>
        <p:spPr>
          <a:xfrm>
            <a:off x="397750" y="3158563"/>
            <a:ext cx="2764200" cy="1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oblige les établissements recevant du public à être accessibles à toute personne en situation de handicap</a:t>
            </a:r>
            <a:r>
              <a:rPr b="1" baseline="30000" i="0" lang="fr" sz="12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b="1" baseline="30000" i="0" sz="1200" u="none" cap="none" strike="noStrike">
              <a:solidFill>
                <a:srgbClr val="3C47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5" name="Google Shape;635;p3"/>
          <p:cNvSpPr txBox="1"/>
          <p:nvPr/>
        </p:nvSpPr>
        <p:spPr>
          <a:xfrm>
            <a:off x="6095850" y="3150725"/>
            <a:ext cx="27642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ont un personnel formé à l’accueil des publics en situation de handicap</a:t>
            </a:r>
            <a:r>
              <a:rPr b="1" baseline="30000" i="0" lang="fr" sz="12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  <a:endParaRPr b="0" i="0" sz="1200" u="none" cap="none" strike="noStrike">
              <a:solidFill>
                <a:srgbClr val="3C47D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6" name="Google Shape;636;p3"/>
          <p:cNvSpPr txBox="1"/>
          <p:nvPr/>
        </p:nvSpPr>
        <p:spPr>
          <a:xfrm>
            <a:off x="585250" y="2238975"/>
            <a:ext cx="23892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loi du 11 février 2005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"/>
          <p:cNvSpPr txBox="1"/>
          <p:nvPr/>
        </p:nvSpPr>
        <p:spPr>
          <a:xfrm>
            <a:off x="6095850" y="2238975"/>
            <a:ext cx="27642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37% des musées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8" name="Google Shape;6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1600" y="2698013"/>
            <a:ext cx="376500" cy="37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3"/>
          <p:cNvGrpSpPr/>
          <p:nvPr/>
        </p:nvGrpSpPr>
        <p:grpSpPr>
          <a:xfrm>
            <a:off x="7289704" y="2660669"/>
            <a:ext cx="376533" cy="451227"/>
            <a:chOff x="7077275" y="2057150"/>
            <a:chExt cx="787725" cy="806050"/>
          </a:xfrm>
        </p:grpSpPr>
        <p:pic>
          <p:nvPicPr>
            <p:cNvPr id="640" name="Google Shape;64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58150" y="2486700"/>
              <a:ext cx="376500" cy="37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15150" y="2511188"/>
              <a:ext cx="330324" cy="330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88500" y="2057150"/>
              <a:ext cx="376500" cy="37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77275" y="2058550"/>
              <a:ext cx="376500" cy="376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4" name="Google Shape;644;p3"/>
          <p:cNvSpPr txBox="1"/>
          <p:nvPr/>
        </p:nvSpPr>
        <p:spPr>
          <a:xfrm>
            <a:off x="3335600" y="3190450"/>
            <a:ext cx="25866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dont seulement </a:t>
            </a:r>
            <a:r>
              <a:rPr b="1" lang="fr" sz="1200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535</a:t>
            </a:r>
            <a:r>
              <a:rPr b="1" baseline="30000" i="0" lang="fr" sz="12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(3)</a:t>
            </a:r>
            <a:r>
              <a:rPr b="1" i="0" lang="fr" sz="12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 (3,4%) sont labellisés </a:t>
            </a:r>
            <a:r>
              <a:rPr b="1" lang="fr" sz="1200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par la marque d’Etat </a:t>
            </a:r>
            <a:r>
              <a:rPr b="1" i="0" lang="fr" sz="12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Tourisme &amp; Handicap</a:t>
            </a:r>
            <a:endParaRPr b="1" i="0" sz="1200" u="none" cap="none" strike="noStrike">
              <a:solidFill>
                <a:srgbClr val="3C47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3"/>
          <p:cNvSpPr txBox="1"/>
          <p:nvPr/>
        </p:nvSpPr>
        <p:spPr>
          <a:xfrm>
            <a:off x="3246800" y="2207100"/>
            <a:ext cx="27642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8000</a:t>
            </a:r>
            <a:r>
              <a:rPr b="1" baseline="30000" i="0" lang="f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(2)</a:t>
            </a:r>
            <a:r>
              <a:rPr b="1" i="0" lang="f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f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musées en France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6" name="Google Shape;64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40638" y="2698017"/>
            <a:ext cx="376500" cy="376515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"/>
          <p:cNvSpPr txBox="1"/>
          <p:nvPr/>
        </p:nvSpPr>
        <p:spPr>
          <a:xfrm>
            <a:off x="258675" y="763325"/>
            <a:ext cx="83823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La majorité des établissements culturels ne sont pas adaptés et formés à recevoir des personnes en situation de handicap. Ce manque de sensibilisation a pour </a:t>
            </a:r>
            <a:r>
              <a:rPr b="1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conséquence d'exclure un peu plus les personnes en situation de handicap du monde de la culture et de la société en général</a:t>
            </a: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8" name="Google Shape;648;p3"/>
          <p:cNvSpPr txBox="1"/>
          <p:nvPr/>
        </p:nvSpPr>
        <p:spPr>
          <a:xfrm>
            <a:off x="2531250" y="1688588"/>
            <a:ext cx="423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" sz="16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L'ACCÈS À LA CULTURE POUR TOUS</a:t>
            </a:r>
            <a:endParaRPr b="0" i="0" sz="1400" u="none" cap="none" strike="noStrike">
              <a:solidFill>
                <a:srgbClr val="3C47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9" name="Google Shape;649;p3"/>
          <p:cNvGrpSpPr/>
          <p:nvPr/>
        </p:nvGrpSpPr>
        <p:grpSpPr>
          <a:xfrm>
            <a:off x="2182814" y="1516521"/>
            <a:ext cx="570622" cy="842229"/>
            <a:chOff x="2259014" y="1440321"/>
            <a:chExt cx="570622" cy="842229"/>
          </a:xfrm>
        </p:grpSpPr>
        <p:pic>
          <p:nvPicPr>
            <p:cNvPr id="650" name="Google Shape;650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rot="-10272362">
              <a:off x="2343700" y="1468590"/>
              <a:ext cx="401249" cy="408871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38100" endA="0" endPos="30000" fadeDir="5400012" kx="0" rotWithShape="0" algn="bl" stPos="0" sy="-100000" ky="0"/>
            </a:effectLst>
          </p:spPr>
        </p:pic>
        <p:pic>
          <p:nvPicPr>
            <p:cNvPr id="651" name="Google Shape;651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rot="8372150">
              <a:off x="2343700" y="1792377"/>
              <a:ext cx="401249" cy="408872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38100" endA="0" endPos="30000" fadeDir="5400012" kx="0" rotWithShape="0" algn="bl" stPos="0" sy="-100000" ky="0"/>
            </a:effectLst>
          </p:spPr>
        </p:pic>
      </p:grpSp>
      <p:grpSp>
        <p:nvGrpSpPr>
          <p:cNvPr id="652" name="Google Shape;652;p3"/>
          <p:cNvGrpSpPr/>
          <p:nvPr/>
        </p:nvGrpSpPr>
        <p:grpSpPr>
          <a:xfrm flipH="1">
            <a:off x="6559616" y="1516521"/>
            <a:ext cx="570622" cy="842229"/>
            <a:chOff x="2259014" y="1440321"/>
            <a:chExt cx="570622" cy="842229"/>
          </a:xfrm>
        </p:grpSpPr>
        <p:pic>
          <p:nvPicPr>
            <p:cNvPr id="653" name="Google Shape;653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rot="-10272362">
              <a:off x="2343700" y="1468590"/>
              <a:ext cx="401249" cy="408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rot="8372150">
              <a:off x="2343700" y="1792377"/>
              <a:ext cx="401249" cy="4088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5" name="Google Shape;655;p3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L’enjeu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/>
          </a:p>
        </p:txBody>
      </p:sp>
      <p:pic>
        <p:nvPicPr>
          <p:cNvPr id="656" name="Google Shape;656;p3"/>
          <p:cNvPicPr preferRelativeResize="0"/>
          <p:nvPr/>
        </p:nvPicPr>
        <p:blipFill rotWithShape="1">
          <a:blip r:embed="rId11">
            <a:alphaModFix/>
          </a:blip>
          <a:srcRect b="0" l="0" r="0" t="17844"/>
          <a:stretch/>
        </p:blipFill>
        <p:spPr>
          <a:xfrm>
            <a:off x="8092126" y="89795"/>
            <a:ext cx="1051875" cy="86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"/>
          <p:cNvSpPr txBox="1"/>
          <p:nvPr/>
        </p:nvSpPr>
        <p:spPr>
          <a:xfrm>
            <a:off x="1906800" y="954000"/>
            <a:ext cx="6613800" cy="8016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Un </a:t>
            </a:r>
            <a:r>
              <a:rPr b="1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programme de sensibilisation </a:t>
            </a:r>
            <a:r>
              <a:rPr b="0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en e-learning </a:t>
            </a:r>
            <a:endParaRPr b="0" i="0" sz="1700" u="none" cap="none" strike="noStrike">
              <a:solidFill>
                <a:srgbClr val="3C47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à l’</a:t>
            </a:r>
            <a:r>
              <a:rPr b="1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accueil</a:t>
            </a:r>
            <a:r>
              <a:rPr b="0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 ou l’</a:t>
            </a:r>
            <a:r>
              <a:rPr b="1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accompagnement</a:t>
            </a:r>
            <a:r>
              <a:rPr b="0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 des </a:t>
            </a:r>
            <a:r>
              <a:rPr b="1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personnes </a:t>
            </a:r>
            <a:endParaRPr b="1" i="0" sz="1700" u="none" cap="none" strike="noStrike">
              <a:solidFill>
                <a:srgbClr val="3C47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en situation de handicap dans les espaces culturels</a:t>
            </a:r>
            <a:r>
              <a:rPr b="0" i="0" lang="fr" sz="17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0" i="0" lang="fr" sz="1700" u="none" cap="none" strike="noStrike">
                <a:solidFill>
                  <a:srgbClr val="3C47D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700" u="none" cap="none" strike="noStrike">
              <a:solidFill>
                <a:srgbClr val="3C47D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2" name="Google Shape;6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871" y="1032500"/>
            <a:ext cx="644584" cy="6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4"/>
          <p:cNvSpPr txBox="1"/>
          <p:nvPr/>
        </p:nvSpPr>
        <p:spPr>
          <a:xfrm>
            <a:off x="1265100" y="4010350"/>
            <a:ext cx="6613800" cy="538579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Volonté de créer une formation où les musées et experts peuvent partager leurs bonnes pratiques et </a:t>
            </a:r>
            <a:r>
              <a:rPr b="1" i="0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dynamiser la communauté culturelle autour de la question de l'accessibilité</a:t>
            </a:r>
            <a:endParaRPr b="0" i="0" sz="1400" u="none" cap="none" strike="noStrike">
              <a:solidFill>
                <a:srgbClr val="3C47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4" name="Google Shape;664;p4"/>
          <p:cNvPicPr preferRelativeResize="0"/>
          <p:nvPr/>
        </p:nvPicPr>
        <p:blipFill rotWithShape="1">
          <a:blip r:embed="rId4">
            <a:alphaModFix/>
          </a:blip>
          <a:srcRect b="0" l="0" r="0" t="17844"/>
          <a:stretch/>
        </p:blipFill>
        <p:spPr>
          <a:xfrm>
            <a:off x="8092126" y="89795"/>
            <a:ext cx="1051875" cy="864205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4"/>
          <p:cNvSpPr/>
          <p:nvPr/>
        </p:nvSpPr>
        <p:spPr>
          <a:xfrm>
            <a:off x="1431020" y="1918975"/>
            <a:ext cx="1711800" cy="1829700"/>
          </a:xfrm>
          <a:prstGeom prst="rect">
            <a:avLst/>
          </a:prstGeom>
          <a:solidFill>
            <a:srgbClr val="B7BCFA">
              <a:alpha val="1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4"/>
          <p:cNvSpPr/>
          <p:nvPr/>
        </p:nvSpPr>
        <p:spPr>
          <a:xfrm>
            <a:off x="3633286" y="1918975"/>
            <a:ext cx="1711800" cy="1829700"/>
          </a:xfrm>
          <a:prstGeom prst="rect">
            <a:avLst/>
          </a:prstGeom>
          <a:solidFill>
            <a:srgbClr val="B7BCFA">
              <a:alpha val="1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4"/>
          <p:cNvSpPr/>
          <p:nvPr/>
        </p:nvSpPr>
        <p:spPr>
          <a:xfrm>
            <a:off x="5835551" y="1918975"/>
            <a:ext cx="1711800" cy="1829700"/>
          </a:xfrm>
          <a:prstGeom prst="rect">
            <a:avLst/>
          </a:prstGeom>
          <a:solidFill>
            <a:srgbClr val="B7BCFA">
              <a:alpha val="1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4"/>
          <p:cNvSpPr txBox="1"/>
          <p:nvPr/>
        </p:nvSpPr>
        <p:spPr>
          <a:xfrm>
            <a:off x="1199470" y="1765550"/>
            <a:ext cx="522300" cy="571500"/>
          </a:xfrm>
          <a:prstGeom prst="rect">
            <a:avLst/>
          </a:prstGeom>
          <a:solidFill>
            <a:srgbClr val="F2F0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9" name="Google Shape;669;p4"/>
          <p:cNvSpPr txBox="1"/>
          <p:nvPr/>
        </p:nvSpPr>
        <p:spPr>
          <a:xfrm>
            <a:off x="3483220" y="1805675"/>
            <a:ext cx="522300" cy="571500"/>
          </a:xfrm>
          <a:prstGeom prst="rect">
            <a:avLst/>
          </a:prstGeom>
          <a:solidFill>
            <a:srgbClr val="F2F0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0" name="Google Shape;670;p4"/>
          <p:cNvSpPr txBox="1"/>
          <p:nvPr/>
        </p:nvSpPr>
        <p:spPr>
          <a:xfrm>
            <a:off x="5699820" y="1765550"/>
            <a:ext cx="522300" cy="571500"/>
          </a:xfrm>
          <a:prstGeom prst="rect">
            <a:avLst/>
          </a:prstGeom>
          <a:solidFill>
            <a:srgbClr val="F2F0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1" name="Google Shape;671;p4"/>
          <p:cNvSpPr txBox="1"/>
          <p:nvPr/>
        </p:nvSpPr>
        <p:spPr>
          <a:xfrm>
            <a:off x="1464920" y="2340475"/>
            <a:ext cx="16290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Sensibiliser le personnel des institutions culturelles </a:t>
            </a:r>
            <a:r>
              <a:rPr b="0" i="0" lang="f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à l’accessibilité sur leur périmètre métier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2" name="Google Shape;672;p4"/>
          <p:cNvSpPr txBox="1"/>
          <p:nvPr/>
        </p:nvSpPr>
        <p:spPr>
          <a:xfrm>
            <a:off x="5835670" y="2377175"/>
            <a:ext cx="1711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Enclencher un processus </a:t>
            </a:r>
            <a:r>
              <a:rPr b="0" i="0" lang="f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vers la marque d’Etat “Tourisme &amp; handicap” 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3" name="Google Shape;673;p4"/>
          <p:cNvSpPr txBox="1"/>
          <p:nvPr/>
        </p:nvSpPr>
        <p:spPr>
          <a:xfrm>
            <a:off x="3640395" y="2363850"/>
            <a:ext cx="1711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Inciter</a:t>
            </a:r>
            <a:r>
              <a:rPr b="0" i="0" lang="f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les établissements à s’engager dans une</a:t>
            </a:r>
            <a:r>
              <a:rPr b="1" i="0" lang="f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démarche plus ambitieuse d’accessibilité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p4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L’objectif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5"/>
          <p:cNvGrpSpPr/>
          <p:nvPr/>
        </p:nvGrpSpPr>
        <p:grpSpPr>
          <a:xfrm>
            <a:off x="6851100" y="2900400"/>
            <a:ext cx="2292900" cy="2243100"/>
            <a:chOff x="5973925" y="2268125"/>
            <a:chExt cx="2292900" cy="2243100"/>
          </a:xfrm>
        </p:grpSpPr>
        <p:sp>
          <p:nvSpPr>
            <p:cNvPr id="680" name="Google Shape;680;p5"/>
            <p:cNvSpPr/>
            <p:nvPr/>
          </p:nvSpPr>
          <p:spPr>
            <a:xfrm>
              <a:off x="5973925" y="2268125"/>
              <a:ext cx="2292900" cy="2243100"/>
            </a:xfrm>
            <a:prstGeom prst="triangle">
              <a:avLst>
                <a:gd fmla="val 100000" name="adj"/>
              </a:avLst>
            </a:prstGeom>
            <a:solidFill>
              <a:srgbClr val="4149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5973925" y="3110825"/>
              <a:ext cx="2292900" cy="1400400"/>
            </a:xfrm>
            <a:prstGeom prst="triangle">
              <a:avLst>
                <a:gd fmla="val 61701" name="adj"/>
              </a:avLst>
            </a:prstGeom>
            <a:solidFill>
              <a:srgbClr val="3C4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 rot="10800000">
              <a:off x="5973925" y="2268125"/>
              <a:ext cx="2292900" cy="2243100"/>
            </a:xfrm>
            <a:prstGeom prst="triangle">
              <a:avLst>
                <a:gd fmla="val 10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3" name="Google Shape;683;p5"/>
          <p:cNvPicPr preferRelativeResize="0"/>
          <p:nvPr/>
        </p:nvPicPr>
        <p:blipFill rotWithShape="1">
          <a:blip r:embed="rId3">
            <a:alphaModFix/>
          </a:blip>
          <a:srcRect b="0" l="28290" r="20477" t="2132"/>
          <a:stretch/>
        </p:blipFill>
        <p:spPr>
          <a:xfrm>
            <a:off x="6851100" y="0"/>
            <a:ext cx="2292899" cy="29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formation Mon Musée Accessible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/>
          </a:p>
        </p:txBody>
      </p:sp>
      <p:sp>
        <p:nvSpPr>
          <p:cNvPr id="685" name="Google Shape;685;p5"/>
          <p:cNvSpPr txBox="1"/>
          <p:nvPr/>
        </p:nvSpPr>
        <p:spPr>
          <a:xfrm>
            <a:off x="258675" y="731863"/>
            <a:ext cx="618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L’objectif : </a:t>
            </a:r>
            <a:r>
              <a:rPr b="0" i="0" lang="fr" sz="1000" u="none" cap="none" strike="noStrike">
                <a:solidFill>
                  <a:schemeClr val="dk1"/>
                </a:solidFill>
                <a:highlight>
                  <a:srgbClr val="F2F2F2"/>
                </a:highlight>
                <a:latin typeface="Montserrat"/>
                <a:ea typeface="Montserrat"/>
                <a:cs typeface="Montserrat"/>
                <a:sym typeface="Montserrat"/>
              </a:rPr>
              <a:t>former </a:t>
            </a:r>
            <a:r>
              <a:rPr lang="fr" sz="1000">
                <a:solidFill>
                  <a:schemeClr val="dk1"/>
                </a:solidFill>
                <a:highlight>
                  <a:srgbClr val="F2F2F2"/>
                </a:highlight>
                <a:latin typeface="Montserrat"/>
                <a:ea typeface="Montserrat"/>
                <a:cs typeface="Montserrat"/>
                <a:sym typeface="Montserrat"/>
              </a:rPr>
              <a:t>l’</a:t>
            </a:r>
            <a:r>
              <a:rPr b="1" lang="fr" sz="1000">
                <a:solidFill>
                  <a:schemeClr val="dk1"/>
                </a:solidFill>
                <a:highlight>
                  <a:srgbClr val="F2F2F2"/>
                </a:highlight>
                <a:latin typeface="Montserrat"/>
                <a:ea typeface="Montserrat"/>
                <a:cs typeface="Montserrat"/>
                <a:sym typeface="Montserrat"/>
              </a:rPr>
              <a:t>ensemble du personnel</a:t>
            </a:r>
            <a:r>
              <a:rPr b="0" i="0" lang="fr" sz="1000" u="none" cap="none" strike="noStrike">
                <a:solidFill>
                  <a:schemeClr val="dk1"/>
                </a:solidFill>
                <a:highlight>
                  <a:srgbClr val="F2F2F2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000">
                <a:solidFill>
                  <a:schemeClr val="dk1"/>
                </a:solidFill>
                <a:highlight>
                  <a:srgbClr val="F2F2F2"/>
                </a:highlight>
                <a:latin typeface="Montserrat"/>
                <a:ea typeface="Montserrat"/>
                <a:cs typeface="Montserrat"/>
                <a:sym typeface="Montserrat"/>
              </a:rPr>
              <a:t>d’un </a:t>
            </a:r>
            <a:r>
              <a:rPr b="1" lang="fr" sz="1000">
                <a:solidFill>
                  <a:schemeClr val="dk1"/>
                </a:solidFill>
                <a:highlight>
                  <a:srgbClr val="F2F2F2"/>
                </a:highlight>
                <a:latin typeface="Montserrat"/>
                <a:ea typeface="Montserrat"/>
                <a:cs typeface="Montserrat"/>
                <a:sym typeface="Montserrat"/>
              </a:rPr>
              <a:t>maximum de musées</a:t>
            </a:r>
            <a:r>
              <a:rPr b="0" i="0" lang="fr" sz="1000" u="none" cap="none" strike="noStrike">
                <a:solidFill>
                  <a:schemeClr val="dk1"/>
                </a:solidFill>
                <a:highlight>
                  <a:srgbClr val="F2F2F2"/>
                </a:highlight>
                <a:latin typeface="Montserrat"/>
                <a:ea typeface="Montserrat"/>
                <a:cs typeface="Montserrat"/>
                <a:sym typeface="Montserrat"/>
              </a:rPr>
              <a:t> pour améliorer l’</a:t>
            </a:r>
            <a:r>
              <a:rPr b="1" i="0" lang="fr" sz="1000" u="none" cap="none" strike="noStrike">
                <a:solidFill>
                  <a:schemeClr val="dk1"/>
                </a:solidFill>
                <a:highlight>
                  <a:srgbClr val="F2F2F2"/>
                </a:highlight>
                <a:latin typeface="Montserrat"/>
                <a:ea typeface="Montserrat"/>
                <a:cs typeface="Montserrat"/>
                <a:sym typeface="Montserrat"/>
              </a:rPr>
              <a:t>accueil et l’accompagnement </a:t>
            </a:r>
            <a:r>
              <a:rPr b="0" i="0" lang="fr" sz="1000" u="none" cap="none" strike="noStrike">
                <a:solidFill>
                  <a:schemeClr val="dk1"/>
                </a:solidFill>
                <a:highlight>
                  <a:srgbClr val="F2F2F2"/>
                </a:highlight>
                <a:latin typeface="Montserrat"/>
                <a:ea typeface="Montserrat"/>
                <a:cs typeface="Montserrat"/>
                <a:sym typeface="Montserrat"/>
              </a:rPr>
              <a:t>des personnes en situation de handicap dans les musées.</a:t>
            </a:r>
            <a:endParaRPr b="0" i="0" sz="1000" u="none" cap="none" strike="noStrike">
              <a:solidFill>
                <a:schemeClr val="dk1"/>
              </a:solidFill>
              <a:highlight>
                <a:srgbClr val="F2F2F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6" name="Google Shape;686;p5"/>
          <p:cNvSpPr txBox="1"/>
          <p:nvPr/>
        </p:nvSpPr>
        <p:spPr>
          <a:xfrm>
            <a:off x="972075" y="1797463"/>
            <a:ext cx="68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Créée </a:t>
            </a:r>
            <a:r>
              <a:rPr b="1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par</a:t>
            </a: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et </a:t>
            </a:r>
            <a:r>
              <a:rPr b="1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pour</a:t>
            </a: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les musées </a:t>
            </a:r>
            <a:endParaRPr b="0"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7" name="Google Shape;6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600" y="1797463"/>
            <a:ext cx="369300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5"/>
          <p:cNvSpPr txBox="1"/>
          <p:nvPr/>
        </p:nvSpPr>
        <p:spPr>
          <a:xfrm>
            <a:off x="994075" y="2267713"/>
            <a:ext cx="68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Adaptée aux </a:t>
            </a:r>
            <a:r>
              <a:rPr b="1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différents métiers </a:t>
            </a: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(8 modules)</a:t>
            </a:r>
            <a:endParaRPr b="0"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9" name="Google Shape;689;p5"/>
          <p:cNvSpPr txBox="1"/>
          <p:nvPr/>
        </p:nvSpPr>
        <p:spPr>
          <a:xfrm>
            <a:off x="994075" y="2664888"/>
            <a:ext cx="6856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Facile</a:t>
            </a: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à mettre en oeuvre :</a:t>
            </a:r>
            <a:endParaRPr b="0"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934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Char char="-"/>
            </a:pPr>
            <a:r>
              <a:rPr b="0" i="0" lang="fr" sz="9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Formation en ligne (séquençage possible)</a:t>
            </a:r>
            <a:endParaRPr b="0" i="0" sz="9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3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"/>
              <a:buChar char="-"/>
            </a:pPr>
            <a:r>
              <a:rPr b="0" i="0" lang="fr" sz="9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Durée estimée d’une demi journée</a:t>
            </a:r>
            <a:r>
              <a:rPr b="0" i="0" lang="fr" sz="11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204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-"/>
            </a:pPr>
            <a:r>
              <a:rPr b="0" i="0" lang="fr" sz="9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Format ludique (vidéos, quizz, </a:t>
            </a:r>
            <a:r>
              <a:rPr b="0" i="0" lang="fr" sz="9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etc</a:t>
            </a:r>
            <a:r>
              <a:rPr b="0" i="0" lang="fr" sz="9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.)</a:t>
            </a:r>
            <a:endParaRPr b="0" i="0" sz="11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0" name="Google Shape;6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862" y="4177626"/>
            <a:ext cx="398775" cy="3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"/>
          <p:cNvSpPr txBox="1"/>
          <p:nvPr/>
        </p:nvSpPr>
        <p:spPr>
          <a:xfrm>
            <a:off x="972075" y="1392163"/>
            <a:ext cx="68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Gratuite </a:t>
            </a:r>
            <a:endParaRPr b="1"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2" name="Google Shape;692;p5"/>
          <p:cNvSpPr txBox="1"/>
          <p:nvPr/>
        </p:nvSpPr>
        <p:spPr>
          <a:xfrm>
            <a:off x="994075" y="3619613"/>
            <a:ext cx="40632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S’appuyant sur des </a:t>
            </a:r>
            <a:r>
              <a:rPr b="1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cas concrets</a:t>
            </a: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issus de l’existant </a:t>
            </a:r>
            <a:endParaRPr b="0"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3" name="Google Shape;69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862" y="3619616"/>
            <a:ext cx="398775" cy="39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9862" y="2896451"/>
            <a:ext cx="398775" cy="3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7100" y="2230213"/>
            <a:ext cx="444300" cy="4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8650" y="1392163"/>
            <a:ext cx="341200" cy="3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5"/>
          <p:cNvSpPr txBox="1"/>
          <p:nvPr/>
        </p:nvSpPr>
        <p:spPr>
          <a:xfrm>
            <a:off x="972075" y="4177613"/>
            <a:ext cx="685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Propice à l’</a:t>
            </a:r>
            <a:r>
              <a:rPr b="1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échange</a:t>
            </a:r>
            <a:r>
              <a:rPr b="0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et au </a:t>
            </a:r>
            <a:r>
              <a:rPr b="1" i="0" lang="fr" sz="12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partage</a:t>
            </a:r>
            <a:endParaRPr b="1"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6"/>
          <p:cNvGrpSpPr/>
          <p:nvPr/>
        </p:nvGrpSpPr>
        <p:grpSpPr>
          <a:xfrm>
            <a:off x="6851100" y="2900400"/>
            <a:ext cx="2292900" cy="2243100"/>
            <a:chOff x="5973925" y="2268125"/>
            <a:chExt cx="2292900" cy="2243100"/>
          </a:xfrm>
        </p:grpSpPr>
        <p:sp>
          <p:nvSpPr>
            <p:cNvPr id="703" name="Google Shape;703;p6"/>
            <p:cNvSpPr/>
            <p:nvPr/>
          </p:nvSpPr>
          <p:spPr>
            <a:xfrm>
              <a:off x="5973925" y="2268125"/>
              <a:ext cx="2292900" cy="2243100"/>
            </a:xfrm>
            <a:prstGeom prst="triangle">
              <a:avLst>
                <a:gd fmla="val 100000" name="adj"/>
              </a:avLst>
            </a:prstGeom>
            <a:solidFill>
              <a:srgbClr val="4149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5973925" y="3110825"/>
              <a:ext cx="2292900" cy="1400400"/>
            </a:xfrm>
            <a:prstGeom prst="triangle">
              <a:avLst>
                <a:gd fmla="val 61701" name="adj"/>
              </a:avLst>
            </a:prstGeom>
            <a:solidFill>
              <a:srgbClr val="3C4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 rot="10800000">
              <a:off x="5973925" y="2268125"/>
              <a:ext cx="2292900" cy="2243100"/>
            </a:xfrm>
            <a:prstGeom prst="triangle">
              <a:avLst>
                <a:gd fmla="val 10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6" name="Google Shape;706;p6"/>
          <p:cNvPicPr preferRelativeResize="0"/>
          <p:nvPr/>
        </p:nvPicPr>
        <p:blipFill rotWithShape="1">
          <a:blip r:embed="rId3">
            <a:alphaModFix/>
          </a:blip>
          <a:srcRect b="0" l="28290" r="20477" t="2132"/>
          <a:stretch/>
        </p:blipFill>
        <p:spPr>
          <a:xfrm>
            <a:off x="6851100" y="0"/>
            <a:ext cx="2292899" cy="29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6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lang="fr" sz="2000">
                <a:latin typeface="League Spartan"/>
                <a:ea typeface="League Spartan"/>
                <a:cs typeface="League Spartan"/>
                <a:sym typeface="League Spartan"/>
              </a:rPr>
              <a:t>Une plateforme ergonomique et intuitive</a:t>
            </a:r>
            <a:r>
              <a:rPr b="1" i="0" lang="fr" sz="2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/>
          </a:p>
        </p:txBody>
      </p:sp>
      <p:sp>
        <p:nvSpPr>
          <p:cNvPr id="708" name="Google Shape;708;p6"/>
          <p:cNvSpPr txBox="1"/>
          <p:nvPr/>
        </p:nvSpPr>
        <p:spPr>
          <a:xfrm>
            <a:off x="324581" y="639401"/>
            <a:ext cx="277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interface </a:t>
            </a:r>
            <a:r>
              <a:rPr b="0" i="1" lang="fr" sz="10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moderne</a:t>
            </a:r>
            <a:endParaRPr b="0" i="1" sz="1000" u="none" cap="none" strike="noStrike">
              <a:solidFill>
                <a:srgbClr val="3C47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9" name="Google Shape;709;p6"/>
          <p:cNvSpPr txBox="1"/>
          <p:nvPr/>
        </p:nvSpPr>
        <p:spPr>
          <a:xfrm>
            <a:off x="3483826" y="639401"/>
            <a:ext cx="3196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 parcours de formation </a:t>
            </a:r>
            <a:r>
              <a:rPr b="0" i="1" lang="fr" sz="11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clair</a:t>
            </a:r>
            <a:endParaRPr b="0" i="1" sz="1100" u="none" cap="none" strike="noStrike">
              <a:solidFill>
                <a:srgbClr val="3C47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0" name="Google Shape;71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119" y="1001605"/>
            <a:ext cx="3070724" cy="16670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11" name="Google Shape;711;p6"/>
          <p:cNvPicPr preferRelativeResize="0"/>
          <p:nvPr/>
        </p:nvPicPr>
        <p:blipFill rotWithShape="1">
          <a:blip r:embed="rId5">
            <a:alphaModFix/>
          </a:blip>
          <a:srcRect b="0" l="0" r="26286" t="0"/>
          <a:stretch/>
        </p:blipFill>
        <p:spPr>
          <a:xfrm>
            <a:off x="3546863" y="987955"/>
            <a:ext cx="3070726" cy="169436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712" name="Google Shape;712;p6"/>
          <p:cNvSpPr txBox="1"/>
          <p:nvPr/>
        </p:nvSpPr>
        <p:spPr>
          <a:xfrm>
            <a:off x="460781" y="2947674"/>
            <a:ext cx="25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plus de </a:t>
            </a:r>
            <a:r>
              <a:rPr b="1" i="1" lang="fr" sz="11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b="0" i="1" lang="fr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1" lang="fr" sz="11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témoignages et retours d’expérience</a:t>
            </a:r>
            <a:endParaRPr b="0" i="1" sz="1100" u="none" cap="none" strike="noStrike">
              <a:solidFill>
                <a:srgbClr val="3C47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3" name="Google Shape;713;p6"/>
          <p:cNvSpPr txBox="1"/>
          <p:nvPr/>
        </p:nvSpPr>
        <p:spPr>
          <a:xfrm>
            <a:off x="2471386" y="3032317"/>
            <a:ext cx="4262696" cy="3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 </a:t>
            </a:r>
            <a:r>
              <a:rPr b="0" i="1" lang="fr" sz="11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quizz</a:t>
            </a:r>
            <a:r>
              <a:rPr b="0" i="1" lang="fr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pour tester ses connaissances </a:t>
            </a:r>
            <a:endParaRPr b="0" i="1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4" name="Google Shape;71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3606" y="3431716"/>
            <a:ext cx="2581751" cy="143116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15" name="Google Shape;71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6863" y="3568337"/>
            <a:ext cx="1866340" cy="11579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16" name="Google Shape;71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98675" y="2356258"/>
            <a:ext cx="1641575" cy="12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67842" y="3647135"/>
            <a:ext cx="1049747" cy="10003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1fec58b49f_0_0"/>
          <p:cNvSpPr/>
          <p:nvPr/>
        </p:nvSpPr>
        <p:spPr>
          <a:xfrm>
            <a:off x="122100" y="1524000"/>
            <a:ext cx="1401900" cy="2705100"/>
          </a:xfrm>
          <a:prstGeom prst="rect">
            <a:avLst/>
          </a:prstGeom>
          <a:solidFill>
            <a:srgbClr val="B7BCFA">
              <a:alpha val="1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11fec58b49f_0_0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fr" sz="2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Une formation créée et testée </a:t>
            </a:r>
            <a:endParaRPr b="1" sz="2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fr" sz="2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par des experts métier et handicap</a:t>
            </a:r>
            <a:endParaRPr/>
          </a:p>
        </p:txBody>
      </p:sp>
      <p:sp>
        <p:nvSpPr>
          <p:cNvPr id="724" name="Google Shape;724;g11fec58b49f_0_0"/>
          <p:cNvSpPr/>
          <p:nvPr/>
        </p:nvSpPr>
        <p:spPr>
          <a:xfrm>
            <a:off x="1612562" y="1524000"/>
            <a:ext cx="1401900" cy="2705100"/>
          </a:xfrm>
          <a:prstGeom prst="rect">
            <a:avLst/>
          </a:prstGeom>
          <a:solidFill>
            <a:srgbClr val="B7BCFA">
              <a:alpha val="1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11fec58b49f_0_0"/>
          <p:cNvSpPr/>
          <p:nvPr/>
        </p:nvSpPr>
        <p:spPr>
          <a:xfrm>
            <a:off x="3112834" y="1518317"/>
            <a:ext cx="1401900" cy="2705100"/>
          </a:xfrm>
          <a:prstGeom prst="rect">
            <a:avLst/>
          </a:prstGeom>
          <a:solidFill>
            <a:srgbClr val="B7BCFA">
              <a:alpha val="1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11fec58b49f_0_0"/>
          <p:cNvSpPr/>
          <p:nvPr/>
        </p:nvSpPr>
        <p:spPr>
          <a:xfrm>
            <a:off x="6075167" y="1520100"/>
            <a:ext cx="1401900" cy="2705100"/>
          </a:xfrm>
          <a:prstGeom prst="rect">
            <a:avLst/>
          </a:prstGeom>
          <a:solidFill>
            <a:srgbClr val="B7BCFA">
              <a:alpha val="1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11fec58b49f_0_0"/>
          <p:cNvSpPr/>
          <p:nvPr/>
        </p:nvSpPr>
        <p:spPr>
          <a:xfrm>
            <a:off x="4595023" y="1524000"/>
            <a:ext cx="1401900" cy="2705100"/>
          </a:xfrm>
          <a:prstGeom prst="rect">
            <a:avLst/>
          </a:prstGeom>
          <a:solidFill>
            <a:srgbClr val="B7BCFA">
              <a:alpha val="1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g11fec58b49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072" y="2436685"/>
            <a:ext cx="417957" cy="46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g11fec58b49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2817" y="2973628"/>
            <a:ext cx="319677" cy="53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g11fec58b49f_0_0"/>
          <p:cNvPicPr preferRelativeResize="0"/>
          <p:nvPr/>
        </p:nvPicPr>
        <p:blipFill rotWithShape="1">
          <a:blip r:embed="rId5">
            <a:alphaModFix/>
          </a:blip>
          <a:srcRect b="22318" l="0" r="0" t="22910"/>
          <a:stretch/>
        </p:blipFill>
        <p:spPr>
          <a:xfrm>
            <a:off x="2245987" y="1600199"/>
            <a:ext cx="844675" cy="498976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g11fec58b49f_0_0"/>
          <p:cNvSpPr txBox="1"/>
          <p:nvPr/>
        </p:nvSpPr>
        <p:spPr>
          <a:xfrm>
            <a:off x="1627712" y="4252483"/>
            <a:ext cx="137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Musées</a:t>
            </a:r>
            <a:endParaRPr b="1" i="0" sz="13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partenaires</a:t>
            </a:r>
            <a:endParaRPr b="1" i="0" sz="13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32" name="Google Shape;732;g11fec58b49f_0_0"/>
          <p:cNvSpPr txBox="1"/>
          <p:nvPr/>
        </p:nvSpPr>
        <p:spPr>
          <a:xfrm>
            <a:off x="3128134" y="4252483"/>
            <a:ext cx="1219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Associations Expertes </a:t>
            </a:r>
            <a:endParaRPr b="1" i="0" sz="13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du handicap </a:t>
            </a:r>
            <a:endParaRPr b="1" i="0" sz="13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33" name="Google Shape;733;g11fec58b49f_0_0"/>
          <p:cNvSpPr txBox="1"/>
          <p:nvPr/>
        </p:nvSpPr>
        <p:spPr>
          <a:xfrm>
            <a:off x="5976017" y="4252483"/>
            <a:ext cx="160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Expérimentateurs</a:t>
            </a:r>
            <a:endParaRPr b="1" i="0" sz="13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34" name="Google Shape;734;g11fec58b49f_0_0"/>
          <p:cNvSpPr txBox="1"/>
          <p:nvPr/>
        </p:nvSpPr>
        <p:spPr>
          <a:xfrm>
            <a:off x="4490748" y="4252483"/>
            <a:ext cx="1447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Entreprises spécialisées</a:t>
            </a:r>
            <a:endParaRPr b="1" i="0" sz="13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735" name="Google Shape;735;g11fec58b49f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2273" y="2324100"/>
            <a:ext cx="423344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g11fec58b49f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7625" y="1752599"/>
            <a:ext cx="1066798" cy="3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g11fec58b49f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42736" y="3689754"/>
            <a:ext cx="1093627" cy="38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g11fec58b49f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19062" y="3429000"/>
            <a:ext cx="1143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g11fec58b49f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88376" y="2606637"/>
            <a:ext cx="844649" cy="48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g11fec58b49f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19062" y="3733800"/>
            <a:ext cx="6096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g11fec58b49f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47662" y="3048000"/>
            <a:ext cx="9144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g11fec58b49f_0_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404862" y="2438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11fec58b49f_0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19062" y="1600199"/>
            <a:ext cx="457200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g11fec58b49f_0_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248353" y="3474216"/>
            <a:ext cx="417975" cy="42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11fec58b49f_0_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90134" y="3445642"/>
            <a:ext cx="457200" cy="47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g11fec58b49f_0_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495559" y="1678928"/>
            <a:ext cx="662149" cy="64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g11fec58b49f_0_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909467" y="3819525"/>
            <a:ext cx="514349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g11fec58b49f_0_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694817" y="2297899"/>
            <a:ext cx="662150" cy="68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g11fec58b49f_0_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54000" y="1600199"/>
            <a:ext cx="1093617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g11fec58b49f_0_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086067" y="3067050"/>
            <a:ext cx="9144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g11fec58b49f_0_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128417" y="3657600"/>
            <a:ext cx="76474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g11fec58b49f_0_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976017" y="3267555"/>
            <a:ext cx="1401900" cy="77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g11fec58b49f_0_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779098" y="2568777"/>
            <a:ext cx="9906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g11fec58b49f_0_0"/>
          <p:cNvSpPr/>
          <p:nvPr/>
        </p:nvSpPr>
        <p:spPr>
          <a:xfrm>
            <a:off x="7541850" y="1524000"/>
            <a:ext cx="1401900" cy="2705100"/>
          </a:xfrm>
          <a:prstGeom prst="rect">
            <a:avLst/>
          </a:prstGeom>
          <a:solidFill>
            <a:srgbClr val="B7BCFA">
              <a:alpha val="1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g11fec58b49f_0_0"/>
          <p:cNvSpPr txBox="1"/>
          <p:nvPr/>
        </p:nvSpPr>
        <p:spPr>
          <a:xfrm>
            <a:off x="-313200" y="4252483"/>
            <a:ext cx="237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League Spartan"/>
                <a:ea typeface="League Spartan"/>
                <a:cs typeface="League Spartan"/>
                <a:sym typeface="League Spartan"/>
              </a:rPr>
              <a:t>Partenaires de la </a:t>
            </a:r>
            <a:endParaRPr b="1"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League Spartan"/>
                <a:ea typeface="League Spartan"/>
                <a:cs typeface="League Spartan"/>
                <a:sym typeface="League Spartan"/>
              </a:rPr>
              <a:t>Grande Cause Handicap </a:t>
            </a:r>
            <a:endParaRPr b="1"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League Spartan"/>
                <a:ea typeface="League Spartan"/>
                <a:cs typeface="League Spartan"/>
                <a:sym typeface="League Spartan"/>
              </a:rPr>
              <a:t>de Make.org</a:t>
            </a:r>
            <a:r>
              <a:rPr lang="fr" sz="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2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756" name="Google Shape;756;g11fec58b49f_0_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745575" y="1921775"/>
            <a:ext cx="990600" cy="14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g11fec58b49f_0_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891925" y="2374099"/>
            <a:ext cx="662151" cy="2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11fec58b49f_0_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768221" y="2916827"/>
            <a:ext cx="914400" cy="39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g11fec58b49f_0_0"/>
          <p:cNvPicPr preferRelativeResize="0"/>
          <p:nvPr/>
        </p:nvPicPr>
        <p:blipFill rotWithShape="1">
          <a:blip r:embed="rId28">
            <a:alphaModFix/>
          </a:blip>
          <a:srcRect b="11686" l="0" r="0" t="11679"/>
          <a:stretch/>
        </p:blipFill>
        <p:spPr>
          <a:xfrm>
            <a:off x="7837404" y="3581412"/>
            <a:ext cx="850200" cy="371700"/>
          </a:xfrm>
          <a:prstGeom prst="roundRect">
            <a:avLst>
              <a:gd fmla="val 36703" name="adj"/>
            </a:avLst>
          </a:prstGeom>
          <a:noFill/>
          <a:ln>
            <a:noFill/>
          </a:ln>
        </p:spPr>
      </p:pic>
      <p:pic>
        <p:nvPicPr>
          <p:cNvPr id="760" name="Google Shape;760;g11fec58b49f_0_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54253" y="3657825"/>
            <a:ext cx="844650" cy="245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761" name="Google Shape;761;g11fec58b49f_0_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69300" y="1812488"/>
            <a:ext cx="662150" cy="185028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g11fec58b49f_0_0"/>
          <p:cNvSpPr/>
          <p:nvPr/>
        </p:nvSpPr>
        <p:spPr>
          <a:xfrm>
            <a:off x="5444050" y="281925"/>
            <a:ext cx="3267900" cy="902700"/>
          </a:xfrm>
          <a:prstGeom prst="rect">
            <a:avLst/>
          </a:prstGeom>
          <a:solidFill>
            <a:srgbClr val="B7BCFA">
              <a:alpha val="1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3" name="Google Shape;763;g11fec58b49f_0_0"/>
          <p:cNvGrpSpPr/>
          <p:nvPr/>
        </p:nvGrpSpPr>
        <p:grpSpPr>
          <a:xfrm>
            <a:off x="5653942" y="347800"/>
            <a:ext cx="2957232" cy="527922"/>
            <a:chOff x="5653942" y="541513"/>
            <a:chExt cx="2957232" cy="527922"/>
          </a:xfrm>
        </p:grpSpPr>
        <p:pic>
          <p:nvPicPr>
            <p:cNvPr id="764" name="Google Shape;764;g11fec58b49f_0_0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7766499" y="541513"/>
              <a:ext cx="844675" cy="527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5" name="Google Shape;765;g11fec58b49f_0_0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5653942" y="591922"/>
              <a:ext cx="457200" cy="476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6" name="Google Shape;766;g11fec58b49f_0_0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6629400" y="637829"/>
              <a:ext cx="914401" cy="3691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7" name="Google Shape;767;g11fec58b49f_0_0"/>
          <p:cNvSpPr txBox="1"/>
          <p:nvPr/>
        </p:nvSpPr>
        <p:spPr>
          <a:xfrm>
            <a:off x="5676050" y="812735"/>
            <a:ext cx="3036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Porteurs du projet</a:t>
            </a:r>
            <a:endParaRPr b="1" i="0" sz="13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768" name="Google Shape;768;g11fec58b49f_0_0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400425" y="2263926"/>
            <a:ext cx="914401" cy="975107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g11fec58b49f_0_0"/>
          <p:cNvSpPr txBox="1"/>
          <p:nvPr/>
        </p:nvSpPr>
        <p:spPr>
          <a:xfrm>
            <a:off x="7462400" y="4252483"/>
            <a:ext cx="160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League Spartan"/>
                <a:ea typeface="League Spartan"/>
                <a:cs typeface="League Spartan"/>
                <a:sym typeface="League Spartan"/>
              </a:rPr>
              <a:t>Mécènes </a:t>
            </a:r>
            <a:endParaRPr b="1" sz="13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fr" sz="1300">
                <a:latin typeface="League Spartan"/>
                <a:ea typeface="League Spartan"/>
                <a:cs typeface="League Spartan"/>
                <a:sym typeface="League Spartan"/>
              </a:rPr>
              <a:t>du projet</a:t>
            </a:r>
            <a:endParaRPr sz="8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8"/>
          <p:cNvSpPr/>
          <p:nvPr/>
        </p:nvSpPr>
        <p:spPr>
          <a:xfrm>
            <a:off x="4134202" y="1255655"/>
            <a:ext cx="1923600" cy="4491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INTRODUCTION AU HANDICAP</a:t>
            </a:r>
            <a:endParaRPr b="0" i="0" sz="7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" sz="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Ensemble de la communauté apprenante </a:t>
            </a:r>
            <a:endParaRPr b="0" i="0" sz="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5" name="Google Shape;775;p8"/>
          <p:cNvSpPr/>
          <p:nvPr/>
        </p:nvSpPr>
        <p:spPr>
          <a:xfrm>
            <a:off x="4134190" y="1805607"/>
            <a:ext cx="1923600" cy="4491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INTRODUCTION À L’ACCESSIBILITÉ</a:t>
            </a:r>
            <a:r>
              <a:rPr b="0" i="0" lang="fr" sz="7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7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Ensemble de la communauté apprenante</a:t>
            </a:r>
            <a:r>
              <a:rPr b="0" i="1" lang="fr" sz="7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6" name="Google Shape;776;p8"/>
          <p:cNvSpPr/>
          <p:nvPr/>
        </p:nvSpPr>
        <p:spPr>
          <a:xfrm>
            <a:off x="5794925" y="2564450"/>
            <a:ext cx="2900100" cy="5691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CONSTRUIRE UNE OFFRE CULTURELLE ACCESSIBLE ? </a:t>
            </a:r>
            <a:endParaRPr b="0" i="0" sz="7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Direction / Coordinateurs accessibilité / médiateurs / chargés d'événements</a:t>
            </a:r>
            <a:endParaRPr b="0" i="1" sz="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7" name="Google Shape;777;p8"/>
          <p:cNvSpPr/>
          <p:nvPr/>
        </p:nvSpPr>
        <p:spPr>
          <a:xfrm>
            <a:off x="1348825" y="2564450"/>
            <a:ext cx="2900100" cy="5583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ACCUEILLIR LES PUBLICS </a:t>
            </a:r>
            <a:endParaRPr b="0" i="0" sz="9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 SITUATION DE HANDICAP ?</a:t>
            </a:r>
            <a:endParaRPr b="0" i="0" sz="9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" sz="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Coordinateurs accessibilité / Agents d’accueil / Agents de surveillance / Agents de sécurité</a:t>
            </a:r>
            <a:endParaRPr b="0" i="0" sz="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78" name="Google Shape;778;p8"/>
          <p:cNvCxnSpPr>
            <a:stCxn id="775" idx="0"/>
            <a:endCxn id="774" idx="2"/>
          </p:cNvCxnSpPr>
          <p:nvPr/>
        </p:nvCxnSpPr>
        <p:spPr>
          <a:xfrm rot="-5400000">
            <a:off x="5045890" y="1754907"/>
            <a:ext cx="100800" cy="600"/>
          </a:xfrm>
          <a:prstGeom prst="bentConnector3">
            <a:avLst>
              <a:gd fmla="val 5002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9" name="Google Shape;779;p8"/>
          <p:cNvCxnSpPr>
            <a:stCxn id="777" idx="0"/>
            <a:endCxn id="775" idx="2"/>
          </p:cNvCxnSpPr>
          <p:nvPr/>
        </p:nvCxnSpPr>
        <p:spPr>
          <a:xfrm rot="-5400000">
            <a:off x="3792625" y="1261100"/>
            <a:ext cx="309600" cy="2297100"/>
          </a:xfrm>
          <a:prstGeom prst="bentConnector3">
            <a:avLst>
              <a:gd fmla="val 5002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0" name="Google Shape;780;p8"/>
          <p:cNvCxnSpPr>
            <a:stCxn id="775" idx="2"/>
            <a:endCxn id="776" idx="0"/>
          </p:cNvCxnSpPr>
          <p:nvPr/>
        </p:nvCxnSpPr>
        <p:spPr>
          <a:xfrm flipH="1" rot="-5400000">
            <a:off x="6015640" y="1335057"/>
            <a:ext cx="309600" cy="2148900"/>
          </a:xfrm>
          <a:prstGeom prst="bentConnector3">
            <a:avLst>
              <a:gd fmla="val 5002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1" name="Google Shape;781;p8"/>
          <p:cNvSpPr/>
          <p:nvPr/>
        </p:nvSpPr>
        <p:spPr>
          <a:xfrm>
            <a:off x="1354825" y="3181275"/>
            <a:ext cx="2900100" cy="5691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MENER UNE ACTION </a:t>
            </a:r>
            <a:endParaRPr b="0" i="0" sz="9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MÉDIATION CULTURELLE INCLUSIVE ?</a:t>
            </a:r>
            <a:endParaRPr b="0" i="0" sz="9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Coordinateurs accessibilité / médiateurs culturels / guides / Chargés de développement des publics</a:t>
            </a:r>
            <a:endParaRPr b="0" i="1" sz="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2" name="Google Shape;782;p8"/>
          <p:cNvSpPr/>
          <p:nvPr/>
        </p:nvSpPr>
        <p:spPr>
          <a:xfrm>
            <a:off x="5794850" y="3214100"/>
            <a:ext cx="2900100" cy="4491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COMMUNIQUER AUPRES </a:t>
            </a:r>
            <a:endParaRPr b="0" i="0" sz="9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 PUBLICS EN SITUATION DE HANDICAP ?</a:t>
            </a:r>
            <a:endParaRPr b="0" i="0" sz="9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Direction / Chargés de communication / Coordinateurs accessibilité</a:t>
            </a:r>
            <a:endParaRPr b="0" i="1" sz="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83" name="Google Shape;783;p8"/>
          <p:cNvCxnSpPr>
            <a:stCxn id="782" idx="0"/>
            <a:endCxn id="776" idx="2"/>
          </p:cNvCxnSpPr>
          <p:nvPr/>
        </p:nvCxnSpPr>
        <p:spPr>
          <a:xfrm rot="-5400000">
            <a:off x="7205000" y="3173600"/>
            <a:ext cx="80400" cy="600"/>
          </a:xfrm>
          <a:prstGeom prst="bentConnector3">
            <a:avLst>
              <a:gd fmla="val 5009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4" name="Google Shape;784;p8"/>
          <p:cNvSpPr/>
          <p:nvPr/>
        </p:nvSpPr>
        <p:spPr>
          <a:xfrm>
            <a:off x="1348850" y="3808875"/>
            <a:ext cx="2900100" cy="5139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QUELLES MODALITÉS DE SECURITE POUR LES PUBLICS EN SITUATION DE HANDICAP ?</a:t>
            </a:r>
            <a:endParaRPr b="0" i="0" sz="9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Coordinateurs accessibilité / Agents de sécurité / Agents de surveillance</a:t>
            </a:r>
            <a:endParaRPr b="0" i="0" sz="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5" name="Google Shape;785;p8"/>
          <p:cNvSpPr/>
          <p:nvPr/>
        </p:nvSpPr>
        <p:spPr>
          <a:xfrm>
            <a:off x="5794850" y="3742175"/>
            <a:ext cx="2900100" cy="6909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ADAPTER SA PROGRAMMATION CULTURELLE ?</a:t>
            </a:r>
            <a:endParaRPr b="0" i="0" sz="9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fr" sz="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Direction / Coordinateurs accessibilité / Scénographes / Chargés d'événements / Producteurs / Conservateurs / Chargés de développement des publics</a:t>
            </a:r>
            <a:endParaRPr b="0" i="0" sz="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86" name="Google Shape;786;p8"/>
          <p:cNvCxnSpPr>
            <a:stCxn id="784" idx="0"/>
            <a:endCxn id="781" idx="2"/>
          </p:cNvCxnSpPr>
          <p:nvPr/>
        </p:nvCxnSpPr>
        <p:spPr>
          <a:xfrm rot="-5400000">
            <a:off x="2772650" y="3776625"/>
            <a:ext cx="58500" cy="6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7" name="Google Shape;787;p8"/>
          <p:cNvCxnSpPr>
            <a:stCxn id="785" idx="0"/>
            <a:endCxn id="782" idx="2"/>
          </p:cNvCxnSpPr>
          <p:nvPr/>
        </p:nvCxnSpPr>
        <p:spPr>
          <a:xfrm rot="-5400000">
            <a:off x="7205750" y="3702425"/>
            <a:ext cx="78900" cy="600"/>
          </a:xfrm>
          <a:prstGeom prst="bentConnector3">
            <a:avLst>
              <a:gd fmla="val 5004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8" name="Google Shape;788;p8"/>
          <p:cNvSpPr/>
          <p:nvPr/>
        </p:nvSpPr>
        <p:spPr>
          <a:xfrm>
            <a:off x="3392389" y="1278786"/>
            <a:ext cx="791700" cy="402600"/>
          </a:xfrm>
          <a:prstGeom prst="rect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fr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9" name="Google Shape;789;p8"/>
          <p:cNvSpPr/>
          <p:nvPr/>
        </p:nvSpPr>
        <p:spPr>
          <a:xfrm>
            <a:off x="3392389" y="1828720"/>
            <a:ext cx="791700" cy="402600"/>
          </a:xfrm>
          <a:prstGeom prst="rect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fr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p8"/>
          <p:cNvSpPr/>
          <p:nvPr/>
        </p:nvSpPr>
        <p:spPr>
          <a:xfrm>
            <a:off x="584425" y="2654787"/>
            <a:ext cx="791700" cy="402600"/>
          </a:xfrm>
          <a:prstGeom prst="rect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fr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1" name="Google Shape;791;p8"/>
          <p:cNvSpPr/>
          <p:nvPr/>
        </p:nvSpPr>
        <p:spPr>
          <a:xfrm>
            <a:off x="584425" y="3269016"/>
            <a:ext cx="791700" cy="402600"/>
          </a:xfrm>
          <a:prstGeom prst="rect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fr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2" name="Google Shape;792;p8"/>
          <p:cNvSpPr/>
          <p:nvPr/>
        </p:nvSpPr>
        <p:spPr>
          <a:xfrm>
            <a:off x="584425" y="3874287"/>
            <a:ext cx="791700" cy="402600"/>
          </a:xfrm>
          <a:prstGeom prst="rect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fr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3" name="Google Shape;793;p8"/>
          <p:cNvSpPr/>
          <p:nvPr/>
        </p:nvSpPr>
        <p:spPr>
          <a:xfrm>
            <a:off x="5050011" y="3237200"/>
            <a:ext cx="791700" cy="402600"/>
          </a:xfrm>
          <a:prstGeom prst="rect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fr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4" name="Google Shape;794;p8"/>
          <p:cNvSpPr/>
          <p:nvPr/>
        </p:nvSpPr>
        <p:spPr>
          <a:xfrm>
            <a:off x="5050011" y="2647539"/>
            <a:ext cx="791700" cy="402600"/>
          </a:xfrm>
          <a:prstGeom prst="rect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fr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5" name="Google Shape;795;p8"/>
          <p:cNvSpPr/>
          <p:nvPr/>
        </p:nvSpPr>
        <p:spPr>
          <a:xfrm>
            <a:off x="5050011" y="3865244"/>
            <a:ext cx="791700" cy="402600"/>
          </a:xfrm>
          <a:prstGeom prst="rect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M6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6" name="Google Shape;796;p8"/>
          <p:cNvSpPr/>
          <p:nvPr/>
        </p:nvSpPr>
        <p:spPr>
          <a:xfrm>
            <a:off x="3929850" y="911788"/>
            <a:ext cx="1385700" cy="243000"/>
          </a:xfrm>
          <a:prstGeom prst="rect">
            <a:avLst/>
          </a:prstGeom>
          <a:noFill/>
          <a:ln cap="flat" cmpd="sng" w="28575">
            <a:solidFill>
              <a:srgbClr val="00206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" sz="900" u="sng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TRONC COMMUN</a:t>
            </a:r>
            <a:endParaRPr b="1" i="0" sz="900" u="sng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7" name="Google Shape;797;p8"/>
          <p:cNvSpPr/>
          <p:nvPr/>
        </p:nvSpPr>
        <p:spPr>
          <a:xfrm>
            <a:off x="1386675" y="1828725"/>
            <a:ext cx="1707300" cy="482100"/>
          </a:xfrm>
          <a:prstGeom prst="rect">
            <a:avLst/>
          </a:prstGeom>
          <a:noFill/>
          <a:ln cap="flat" cmpd="sng" w="28575">
            <a:solidFill>
              <a:srgbClr val="00206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" sz="900" u="sng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Parcours A</a:t>
            </a:r>
            <a:endParaRPr b="1" i="0" sz="900" u="sng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" sz="9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Accompagnement du public</a:t>
            </a:r>
            <a:endParaRPr b="1" i="0" sz="9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8" name="Google Shape;798;p8"/>
          <p:cNvSpPr/>
          <p:nvPr/>
        </p:nvSpPr>
        <p:spPr>
          <a:xfrm>
            <a:off x="6504015" y="1828727"/>
            <a:ext cx="1466700" cy="482100"/>
          </a:xfrm>
          <a:prstGeom prst="rect">
            <a:avLst/>
          </a:prstGeom>
          <a:noFill/>
          <a:ln cap="flat" cmpd="sng" w="28575">
            <a:solidFill>
              <a:srgbClr val="00206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" sz="900" u="sng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Parcours B</a:t>
            </a:r>
            <a:endParaRPr b="1" i="0" sz="900" u="sng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" sz="9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Construire une offre adaptée</a:t>
            </a:r>
            <a:endParaRPr b="1" i="0" sz="9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9" name="Google Shape;799;p8"/>
          <p:cNvSpPr txBox="1"/>
          <p:nvPr/>
        </p:nvSpPr>
        <p:spPr>
          <a:xfrm>
            <a:off x="926700" y="4543400"/>
            <a:ext cx="7734900" cy="177000"/>
          </a:xfrm>
          <a:prstGeom prst="rect">
            <a:avLst/>
          </a:prstGeom>
          <a:noFill/>
          <a:ln cap="flat" cmpd="sng" w="9525">
            <a:solidFill>
              <a:srgbClr val="0B714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900" u="none" cap="none" strike="noStrike">
                <a:solidFill>
                  <a:srgbClr val="3C47D6"/>
                </a:solidFill>
                <a:latin typeface="Montserrat"/>
                <a:ea typeface="Montserrat"/>
                <a:cs typeface="Montserrat"/>
                <a:sym typeface="Montserrat"/>
              </a:rPr>
              <a:t>CONTENUS THÉORIQUES ASSOCIÉS À DES RETOURS D’EXPÉRIENCE DE MUSÉES FRANÇAIS DÉJÀ ENGAGÉS</a:t>
            </a:r>
            <a:endParaRPr b="1" i="0" sz="1800" u="none" cap="none" strike="noStrike">
              <a:solidFill>
                <a:srgbClr val="3C47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0" name="Google Shape;800;p8"/>
          <p:cNvPicPr preferRelativeResize="0"/>
          <p:nvPr/>
        </p:nvPicPr>
        <p:blipFill rotWithShape="1">
          <a:blip r:embed="rId3">
            <a:alphaModFix/>
          </a:blip>
          <a:srcRect b="0" l="0" r="0" t="17844"/>
          <a:stretch/>
        </p:blipFill>
        <p:spPr>
          <a:xfrm>
            <a:off x="8092126" y="89795"/>
            <a:ext cx="1051875" cy="864205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8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solution : un programme pluri-professionnel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F4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fec58b49f_5_0"/>
          <p:cNvSpPr/>
          <p:nvPr/>
        </p:nvSpPr>
        <p:spPr>
          <a:xfrm>
            <a:off x="214000" y="1510900"/>
            <a:ext cx="6007800" cy="3372300"/>
          </a:xfrm>
          <a:prstGeom prst="rect">
            <a:avLst/>
          </a:prstGeom>
          <a:noFill/>
          <a:ln cap="flat" cmpd="sng" w="28575">
            <a:solidFill>
              <a:srgbClr val="3C4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7" name="Google Shape;807;g11fec58b49f_5_0"/>
          <p:cNvSpPr txBox="1"/>
          <p:nvPr/>
        </p:nvSpPr>
        <p:spPr>
          <a:xfrm>
            <a:off x="144050" y="679975"/>
            <a:ext cx="54099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1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🡪 Il est bien sûr possible de communiquer à tout moment mais ces dates </a:t>
            </a:r>
            <a:r>
              <a:rPr lang="fr" sz="1100">
                <a:latin typeface="Montserrat SemiBold"/>
                <a:ea typeface="Montserrat SemiBold"/>
                <a:cs typeface="Montserrat SemiBold"/>
                <a:sym typeface="Montserrat SemiBold"/>
              </a:rPr>
              <a:t>sont l’occasion de s’appuyer sur des événements à forte visibilité</a:t>
            </a:r>
            <a:r>
              <a:rPr b="0" i="0" lang="fr" sz="11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:</a:t>
            </a:r>
            <a:endParaRPr b="0" i="0" sz="11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08" name="Google Shape;808;g11fec58b49f_5_0"/>
          <p:cNvPicPr preferRelativeResize="0"/>
          <p:nvPr/>
        </p:nvPicPr>
        <p:blipFill rotWithShape="1">
          <a:blip r:embed="rId3">
            <a:alphaModFix/>
          </a:blip>
          <a:srcRect b="457" l="15660" r="24928" t="0"/>
          <a:stretch/>
        </p:blipFill>
        <p:spPr>
          <a:xfrm>
            <a:off x="6444851" y="0"/>
            <a:ext cx="26992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g11fec58b49f_5_0"/>
          <p:cNvSpPr/>
          <p:nvPr/>
        </p:nvSpPr>
        <p:spPr>
          <a:xfrm rot="5400000">
            <a:off x="6369150" y="75750"/>
            <a:ext cx="2850600" cy="2699100"/>
          </a:xfrm>
          <a:prstGeom prst="rtTriangle">
            <a:avLst/>
          </a:prstGeom>
          <a:solidFill>
            <a:srgbClr val="3C4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g11fec58b49f_5_0"/>
          <p:cNvSpPr txBox="1"/>
          <p:nvPr/>
        </p:nvSpPr>
        <p:spPr>
          <a:xfrm>
            <a:off x="258675" y="161463"/>
            <a:ext cx="7569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Quand communiquer 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ontserrat"/>
              <a:buNone/>
            </a:pPr>
            <a:r>
              <a:rPr b="1" i="0" lang="fr" sz="2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/>
          </a:p>
        </p:txBody>
      </p:sp>
      <p:sp>
        <p:nvSpPr>
          <p:cNvPr id="811" name="Google Shape;811;g11fec58b49f_5_0"/>
          <p:cNvSpPr txBox="1"/>
          <p:nvPr/>
        </p:nvSpPr>
        <p:spPr>
          <a:xfrm>
            <a:off x="1984000" y="1219000"/>
            <a:ext cx="2467800" cy="523200"/>
          </a:xfrm>
          <a:prstGeom prst="rect">
            <a:avLst/>
          </a:prstGeom>
          <a:solidFill>
            <a:srgbClr val="F2F0F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Exemples de d</a:t>
            </a:r>
            <a:r>
              <a:rPr b="1" i="0" lang="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ates clés Handicap &amp; Culture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11fec58b49f_5_0"/>
          <p:cNvSpPr txBox="1"/>
          <p:nvPr/>
        </p:nvSpPr>
        <p:spPr>
          <a:xfrm>
            <a:off x="409575" y="1707550"/>
            <a:ext cx="5812500" cy="30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❖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21 Février 2023 : Journée mondiale des guides culturels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28 mars au 3 avril : Journées européennes des Métiers d'Art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❖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 mai 2023 : Nuit européenne des musées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❖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18 mai 2023 : Journée internationale des musées de l’ICOM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❖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 au 8 juin 2023 : Salon Autonomic Paris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Été 2024 : Jeux Olympiques et Paralympiques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❖"/>
            </a:pP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7 Septembre : Journée mondiale de l’arthrose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❖"/>
            </a:pP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17 et 18 septembre : Journées du Patrimoine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❖"/>
            </a:pP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25 Septembre : Journée mondiale des sourds</a:t>
            </a:r>
            <a:r>
              <a:rPr lang="f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❖"/>
            </a:pPr>
            <a:r>
              <a:rPr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1er octobre : Nuit Blanche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❖"/>
            </a:pPr>
            <a:r>
              <a:rPr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 Octobre : Journée nationale des Dys</a:t>
            </a:r>
            <a:endParaRPr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❖"/>
            </a:pPr>
            <a:r>
              <a:rPr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14 au 16 octobre : Journées nationales de l’architecture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❖"/>
            </a:pPr>
            <a:r>
              <a:rPr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Octobre : Salon Autonomic </a:t>
            </a:r>
            <a:endParaRPr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❖"/>
            </a:pPr>
            <a:r>
              <a:rPr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15-21 Novembre : Semaine Européenne pour l’Emploi des Personnes Handicapées</a:t>
            </a:r>
            <a:endParaRPr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❖"/>
            </a:pPr>
            <a:r>
              <a:rPr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Décembre : Journée mondiale des personnes en situation de handicap</a:t>
            </a:r>
            <a:r>
              <a:rPr b="1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❖"/>
            </a:pPr>
            <a:r>
              <a:rPr b="0" i="0" lang="fr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au 10 Décembre : Salon HandiHA (achats solidaires &amp; solutions inclusives)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